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6.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7.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8.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omments/comment1.xml" ContentType="application/vnd.openxmlformats-officedocument.presentationml.comment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1" r:id="rId5"/>
    <p:sldMasterId id="2147483686" r:id="rId6"/>
    <p:sldMasterId id="2147483697" r:id="rId7"/>
    <p:sldMasterId id="2147483714" r:id="rId8"/>
    <p:sldMasterId id="2147483733" r:id="rId9"/>
    <p:sldMasterId id="2147483757" r:id="rId10"/>
    <p:sldMasterId id="2147483777" r:id="rId11"/>
    <p:sldMasterId id="2147483798" r:id="rId12"/>
  </p:sldMasterIdLst>
  <p:notesMasterIdLst>
    <p:notesMasterId r:id="rId102"/>
  </p:notesMasterIdLst>
  <p:sldIdLst>
    <p:sldId id="256" r:id="rId13"/>
    <p:sldId id="2299" r:id="rId14"/>
    <p:sldId id="2277" r:id="rId15"/>
    <p:sldId id="2297" r:id="rId16"/>
    <p:sldId id="2278" r:id="rId17"/>
    <p:sldId id="2298" r:id="rId18"/>
    <p:sldId id="2276" r:id="rId19"/>
    <p:sldId id="513" r:id="rId20"/>
    <p:sldId id="2300" r:id="rId21"/>
    <p:sldId id="2311" r:id="rId22"/>
    <p:sldId id="784" r:id="rId23"/>
    <p:sldId id="171928875" r:id="rId24"/>
    <p:sldId id="768" r:id="rId25"/>
    <p:sldId id="851" r:id="rId26"/>
    <p:sldId id="693" r:id="rId27"/>
    <p:sldId id="171928876" r:id="rId28"/>
    <p:sldId id="171928837" r:id="rId29"/>
    <p:sldId id="171928879" r:id="rId30"/>
    <p:sldId id="171928838" r:id="rId31"/>
    <p:sldId id="2824" r:id="rId32"/>
    <p:sldId id="171928881" r:id="rId33"/>
    <p:sldId id="171928883" r:id="rId34"/>
    <p:sldId id="2301" r:id="rId35"/>
    <p:sldId id="2304" r:id="rId36"/>
    <p:sldId id="2267" r:id="rId37"/>
    <p:sldId id="171928884" r:id="rId38"/>
    <p:sldId id="4197" r:id="rId39"/>
    <p:sldId id="2281" r:id="rId40"/>
    <p:sldId id="341" r:id="rId41"/>
    <p:sldId id="343" r:id="rId42"/>
    <p:sldId id="4198" r:id="rId43"/>
    <p:sldId id="381" r:id="rId44"/>
    <p:sldId id="2291" r:id="rId45"/>
    <p:sldId id="478" r:id="rId46"/>
    <p:sldId id="549" r:id="rId47"/>
    <p:sldId id="171928887" r:id="rId48"/>
    <p:sldId id="2279" r:id="rId49"/>
    <p:sldId id="276" r:id="rId50"/>
    <p:sldId id="278" r:id="rId51"/>
    <p:sldId id="280" r:id="rId52"/>
    <p:sldId id="277" r:id="rId53"/>
    <p:sldId id="281" r:id="rId54"/>
    <p:sldId id="282" r:id="rId55"/>
    <p:sldId id="283" r:id="rId56"/>
    <p:sldId id="284" r:id="rId57"/>
    <p:sldId id="285" r:id="rId58"/>
    <p:sldId id="287" r:id="rId59"/>
    <p:sldId id="279" r:id="rId60"/>
    <p:sldId id="289" r:id="rId61"/>
    <p:sldId id="2294" r:id="rId62"/>
    <p:sldId id="301" r:id="rId63"/>
    <p:sldId id="294" r:id="rId64"/>
    <p:sldId id="2287" r:id="rId65"/>
    <p:sldId id="302" r:id="rId66"/>
    <p:sldId id="290" r:id="rId67"/>
    <p:sldId id="299" r:id="rId68"/>
    <p:sldId id="2288" r:id="rId69"/>
    <p:sldId id="303" r:id="rId70"/>
    <p:sldId id="2292" r:id="rId71"/>
    <p:sldId id="2305" r:id="rId72"/>
    <p:sldId id="171928885" r:id="rId73"/>
    <p:sldId id="1436" r:id="rId74"/>
    <p:sldId id="5615" r:id="rId75"/>
    <p:sldId id="171928886" r:id="rId76"/>
    <p:sldId id="2836" r:id="rId77"/>
    <p:sldId id="579" r:id="rId78"/>
    <p:sldId id="713" r:id="rId79"/>
    <p:sldId id="2706" r:id="rId80"/>
    <p:sldId id="2303" r:id="rId81"/>
    <p:sldId id="428" r:id="rId82"/>
    <p:sldId id="439" r:id="rId83"/>
    <p:sldId id="440" r:id="rId84"/>
    <p:sldId id="441" r:id="rId85"/>
    <p:sldId id="2306" r:id="rId86"/>
    <p:sldId id="261" r:id="rId87"/>
    <p:sldId id="259" r:id="rId88"/>
    <p:sldId id="296" r:id="rId89"/>
    <p:sldId id="584" r:id="rId90"/>
    <p:sldId id="583" r:id="rId91"/>
    <p:sldId id="2295" r:id="rId92"/>
    <p:sldId id="2293" r:id="rId93"/>
    <p:sldId id="2284" r:id="rId94"/>
    <p:sldId id="589" r:id="rId95"/>
    <p:sldId id="590" r:id="rId96"/>
    <p:sldId id="2310" r:id="rId97"/>
    <p:sldId id="2307" r:id="rId98"/>
    <p:sldId id="2270" r:id="rId99"/>
    <p:sldId id="2309" r:id="rId100"/>
    <p:sldId id="546" r:id="rId10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gnus Wallengren" initials="MW" lastIdx="1" clrIdx="0">
    <p:extLst>
      <p:ext uri="{19B8F6BF-5375-455C-9EA6-DF929625EA0E}">
        <p15:presenceInfo xmlns:p15="http://schemas.microsoft.com/office/powerpoint/2012/main" userId="Magnus Wallengr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3B3"/>
    <a:srgbClr val="009A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8EB959-19F8-4D8D-B370-AD388350CAF9}" v="4536" dt="2021-11-24T09:55:14.743"/>
    <p1510:client id="{0B4FE7E8-6586-4ADF-B34C-B5A867AB6872}" v="251" dt="2021-11-25T09:54:22.816"/>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88"/>
    <p:restoredTop sz="93655" autoAdjust="0"/>
  </p:normalViewPr>
  <p:slideViewPr>
    <p:cSldViewPr snapToGrid="0" snapToObjects="1">
      <p:cViewPr varScale="1">
        <p:scale>
          <a:sx n="107" d="100"/>
          <a:sy n="107" d="100"/>
        </p:scale>
        <p:origin x="606" y="9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4.xml"/><Relationship Id="rId21" Type="http://schemas.openxmlformats.org/officeDocument/2006/relationships/slide" Target="slides/slide9.xml"/><Relationship Id="rId42" Type="http://schemas.openxmlformats.org/officeDocument/2006/relationships/slide" Target="slides/slide30.xml"/><Relationship Id="rId47" Type="http://schemas.openxmlformats.org/officeDocument/2006/relationships/slide" Target="slides/slide35.xml"/><Relationship Id="rId63" Type="http://schemas.openxmlformats.org/officeDocument/2006/relationships/slide" Target="slides/slide51.xml"/><Relationship Id="rId68" Type="http://schemas.openxmlformats.org/officeDocument/2006/relationships/slide" Target="slides/slide56.xml"/><Relationship Id="rId84" Type="http://schemas.openxmlformats.org/officeDocument/2006/relationships/slide" Target="slides/slide72.xml"/><Relationship Id="rId89" Type="http://schemas.openxmlformats.org/officeDocument/2006/relationships/slide" Target="slides/slide77.xml"/><Relationship Id="rId7" Type="http://schemas.openxmlformats.org/officeDocument/2006/relationships/slideMaster" Target="slideMasters/slideMaster4.xml"/><Relationship Id="rId71" Type="http://schemas.openxmlformats.org/officeDocument/2006/relationships/slide" Target="slides/slide59.xml"/><Relationship Id="rId92" Type="http://schemas.openxmlformats.org/officeDocument/2006/relationships/slide" Target="slides/slide80.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07" Type="http://schemas.openxmlformats.org/officeDocument/2006/relationships/tableStyles" Target="tableStyles.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slide" Target="slides/slide46.xml"/><Relationship Id="rId66" Type="http://schemas.openxmlformats.org/officeDocument/2006/relationships/slide" Target="slides/slide54.xml"/><Relationship Id="rId74" Type="http://schemas.openxmlformats.org/officeDocument/2006/relationships/slide" Target="slides/slide62.xml"/><Relationship Id="rId79" Type="http://schemas.openxmlformats.org/officeDocument/2006/relationships/slide" Target="slides/slide67.xml"/><Relationship Id="rId87" Type="http://schemas.openxmlformats.org/officeDocument/2006/relationships/slide" Target="slides/slide75.xml"/><Relationship Id="rId102"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49.xml"/><Relationship Id="rId82" Type="http://schemas.openxmlformats.org/officeDocument/2006/relationships/slide" Target="slides/slide70.xml"/><Relationship Id="rId90" Type="http://schemas.openxmlformats.org/officeDocument/2006/relationships/slide" Target="slides/slide78.xml"/><Relationship Id="rId95" Type="http://schemas.openxmlformats.org/officeDocument/2006/relationships/slide" Target="slides/slide83.xml"/><Relationship Id="rId19" Type="http://schemas.openxmlformats.org/officeDocument/2006/relationships/slide" Target="slides/slide7.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64" Type="http://schemas.openxmlformats.org/officeDocument/2006/relationships/slide" Target="slides/slide52.xml"/><Relationship Id="rId69" Type="http://schemas.openxmlformats.org/officeDocument/2006/relationships/slide" Target="slides/slide57.xml"/><Relationship Id="rId77" Type="http://schemas.openxmlformats.org/officeDocument/2006/relationships/slide" Target="slides/slide65.xml"/><Relationship Id="rId100" Type="http://schemas.openxmlformats.org/officeDocument/2006/relationships/slide" Target="slides/slide88.xml"/><Relationship Id="rId105"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39.xml"/><Relationship Id="rId72" Type="http://schemas.openxmlformats.org/officeDocument/2006/relationships/slide" Target="slides/slide60.xml"/><Relationship Id="rId80" Type="http://schemas.openxmlformats.org/officeDocument/2006/relationships/slide" Target="slides/slide68.xml"/><Relationship Id="rId85" Type="http://schemas.openxmlformats.org/officeDocument/2006/relationships/slide" Target="slides/slide73.xml"/><Relationship Id="rId93" Type="http://schemas.openxmlformats.org/officeDocument/2006/relationships/slide" Target="slides/slide81.xml"/><Relationship Id="rId98" Type="http://schemas.openxmlformats.org/officeDocument/2006/relationships/slide" Target="slides/slide86.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slide" Target="slides/slide47.xml"/><Relationship Id="rId67" Type="http://schemas.openxmlformats.org/officeDocument/2006/relationships/slide" Target="slides/slide55.xml"/><Relationship Id="rId103" Type="http://schemas.openxmlformats.org/officeDocument/2006/relationships/commentAuthors" Target="commentAuthors.xml"/><Relationship Id="rId108" Type="http://schemas.microsoft.com/office/2015/10/relationships/revisionInfo" Target="revisionInfo.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slide" Target="slides/slide50.xml"/><Relationship Id="rId70" Type="http://schemas.openxmlformats.org/officeDocument/2006/relationships/slide" Target="slides/slide58.xml"/><Relationship Id="rId75" Type="http://schemas.openxmlformats.org/officeDocument/2006/relationships/slide" Target="slides/slide63.xml"/><Relationship Id="rId83" Type="http://schemas.openxmlformats.org/officeDocument/2006/relationships/slide" Target="slides/slide71.xml"/><Relationship Id="rId88" Type="http://schemas.openxmlformats.org/officeDocument/2006/relationships/slide" Target="slides/slide76.xml"/><Relationship Id="rId91" Type="http://schemas.openxmlformats.org/officeDocument/2006/relationships/slide" Target="slides/slide79.xml"/><Relationship Id="rId96" Type="http://schemas.openxmlformats.org/officeDocument/2006/relationships/slide" Target="slides/slide8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106" Type="http://schemas.openxmlformats.org/officeDocument/2006/relationships/theme" Target="theme/theme1.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slide" Target="slides/slide48.xml"/><Relationship Id="rId65" Type="http://schemas.openxmlformats.org/officeDocument/2006/relationships/slide" Target="slides/slide53.xml"/><Relationship Id="rId73" Type="http://schemas.openxmlformats.org/officeDocument/2006/relationships/slide" Target="slides/slide61.xml"/><Relationship Id="rId78" Type="http://schemas.openxmlformats.org/officeDocument/2006/relationships/slide" Target="slides/slide66.xml"/><Relationship Id="rId81" Type="http://schemas.openxmlformats.org/officeDocument/2006/relationships/slide" Target="slides/slide69.xml"/><Relationship Id="rId86" Type="http://schemas.openxmlformats.org/officeDocument/2006/relationships/slide" Target="slides/slide74.xml"/><Relationship Id="rId94" Type="http://schemas.openxmlformats.org/officeDocument/2006/relationships/slide" Target="slides/slide82.xml"/><Relationship Id="rId99" Type="http://schemas.openxmlformats.org/officeDocument/2006/relationships/slide" Target="slides/slide87.xml"/><Relationship Id="rId101" Type="http://schemas.openxmlformats.org/officeDocument/2006/relationships/slide" Target="slides/slide89.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1.xml"/><Relationship Id="rId18" Type="http://schemas.openxmlformats.org/officeDocument/2006/relationships/slide" Target="slides/slide6.xml"/><Relationship Id="rId39" Type="http://schemas.openxmlformats.org/officeDocument/2006/relationships/slide" Target="slides/slide27.xml"/><Relationship Id="rId34" Type="http://schemas.openxmlformats.org/officeDocument/2006/relationships/slide" Target="slides/slide22.xml"/><Relationship Id="rId50" Type="http://schemas.openxmlformats.org/officeDocument/2006/relationships/slide" Target="slides/slide38.xml"/><Relationship Id="rId55" Type="http://schemas.openxmlformats.org/officeDocument/2006/relationships/slide" Target="slides/slide43.xml"/><Relationship Id="rId76" Type="http://schemas.openxmlformats.org/officeDocument/2006/relationships/slide" Target="slides/slide64.xml"/><Relationship Id="rId97" Type="http://schemas.openxmlformats.org/officeDocument/2006/relationships/slide" Target="slides/slide85.xml"/><Relationship Id="rId10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11-19T13:52:56.270"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B8C1811-5F1E-473E-B6C4-D99B74A515FA}" type="datetimeFigureOut">
              <a:rPr lang="es-ES" smtClean="0"/>
              <a:t>25/11/2021</a:t>
            </a:fld>
            <a:endParaRPr lang="es-ES"/>
          </a:p>
        </p:txBody>
      </p:sp>
      <p:sp>
        <p:nvSpPr>
          <p:cNvPr id="4" name="Marcador de imagen d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48A6322-FED0-4A47-ABF7-9D852E280B46}" type="slidenum">
              <a:rPr lang="es-ES" smtClean="0"/>
              <a:t>‹#›</a:t>
            </a:fld>
            <a:endParaRPr lang="es-ES"/>
          </a:p>
        </p:txBody>
      </p:sp>
    </p:spTree>
    <p:extLst>
      <p:ext uri="{BB962C8B-B14F-4D97-AF65-F5344CB8AC3E}">
        <p14:creationId xmlns:p14="http://schemas.microsoft.com/office/powerpoint/2010/main" val="1437090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 Vill speciellt lyfta</a:t>
            </a:r>
          </a:p>
        </p:txBody>
      </p:sp>
      <p:sp>
        <p:nvSpPr>
          <p:cNvPr id="4" name="Platshållare för bildnummer 3"/>
          <p:cNvSpPr>
            <a:spLocks noGrp="1"/>
          </p:cNvSpPr>
          <p:nvPr>
            <p:ph type="sldNum" sz="quarter" idx="10"/>
          </p:nvPr>
        </p:nvSpPr>
        <p:spPr/>
        <p:txBody>
          <a:bodyPr/>
          <a:lstStyle/>
          <a:p>
            <a:fld id="{D48A6322-FED0-4A47-ABF7-9D852E280B46}" type="slidenum">
              <a:rPr lang="es-ES" smtClean="0"/>
              <a:t>6</a:t>
            </a:fld>
            <a:endParaRPr lang="es-ES"/>
          </a:p>
        </p:txBody>
      </p:sp>
    </p:spTree>
    <p:extLst>
      <p:ext uri="{BB962C8B-B14F-4D97-AF65-F5344CB8AC3E}">
        <p14:creationId xmlns:p14="http://schemas.microsoft.com/office/powerpoint/2010/main" val="4084659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685800" y="1143000"/>
            <a:ext cx="5486400" cy="3086100"/>
          </a:xfrm>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7C8F6F7-9043-594C-937E-C65E7A83F4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7518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a:t>Fakta om oss – ca 30 heltidstjänster</a:t>
            </a:r>
          </a:p>
        </p:txBody>
      </p:sp>
      <p:sp>
        <p:nvSpPr>
          <p:cNvPr id="4" name="Platshållare för bildnumm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7C8F6F7-9043-594C-937E-C65E7A83F4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9953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dirty="0"/>
              <a:t>Global Health has improved tremendously during the last decades. </a:t>
            </a:r>
          </a:p>
          <a:p>
            <a:r>
              <a:rPr lang="en-US" dirty="0"/>
              <a:t>However, other circumstances – life style changes, elderly population</a:t>
            </a:r>
          </a:p>
          <a:p>
            <a:r>
              <a:rPr lang="en-US" dirty="0"/>
              <a:t> increase chronic diseases and REDUCTION in ACCESS to healthcare, </a:t>
            </a:r>
          </a:p>
          <a:p>
            <a:endParaRPr lang="en-US" dirty="0"/>
          </a:p>
          <a:p>
            <a:r>
              <a:rPr lang="en-US" dirty="0"/>
              <a:t>Even in countries like The Nordics, </a:t>
            </a:r>
          </a:p>
          <a:p>
            <a:r>
              <a:rPr lang="en-US" dirty="0"/>
              <a:t>where Iceland and Sweden are</a:t>
            </a:r>
          </a:p>
          <a:p>
            <a:endParaRPr lang="en-US" dirty="0"/>
          </a:p>
          <a:p>
            <a:r>
              <a:rPr lang="en-US" dirty="0"/>
              <a:t>Ranked the healthiest countries in the world, together with Singapore </a:t>
            </a:r>
          </a:p>
          <a:p>
            <a:r>
              <a:rPr lang="en-US" dirty="0"/>
              <a:t>With gov funded healthcare to ALL</a:t>
            </a:r>
          </a:p>
          <a:p>
            <a:endParaRPr lang="en-US" dirty="0"/>
          </a:p>
          <a:p>
            <a:r>
              <a:rPr lang="en-US" b="1" dirty="0"/>
              <a:t>Today, people wait for months to be treated.</a:t>
            </a:r>
          </a:p>
          <a:p>
            <a:endParaRPr lang="en-US" dirty="0"/>
          </a:p>
          <a:p>
            <a:r>
              <a:rPr lang="en-US" dirty="0"/>
              <a:t>In areas like rural Africa, a parent may have to walk for days to reach a doctor for a sick child.</a:t>
            </a:r>
          </a:p>
          <a:p>
            <a:r>
              <a:rPr lang="en-US" dirty="0"/>
              <a:t>50% of world population don’t have access to healthcare.</a:t>
            </a:r>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0ABB36-CFD4-5B4A-81AD-C2CA26E3C5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3751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2514600" y="857250"/>
            <a:ext cx="4114800" cy="2314575"/>
          </a:xfrm>
        </p:spPr>
      </p:sp>
      <p:sp>
        <p:nvSpPr>
          <p:cNvPr id="3" name="Platshållare för anteckningar 2"/>
          <p:cNvSpPr>
            <a:spLocks noGrp="1"/>
          </p:cNvSpPr>
          <p:nvPr>
            <p:ph type="body" idx="1"/>
          </p:nvPr>
        </p:nvSpPr>
        <p:spPr/>
        <p:txBody>
          <a:bodyPr/>
          <a:lstStyle/>
          <a:p>
            <a:r>
              <a:rPr lang="en-US" sz="1200" kern="1200" dirty="0" err="1">
                <a:solidFill>
                  <a:schemeClr val="tx1"/>
                </a:solidFill>
                <a:effectLst/>
                <a:latin typeface="+mn-lt"/>
                <a:ea typeface="+mn-ea"/>
                <a:cs typeface="+mn-cs"/>
              </a:rPr>
              <a:t>HealthTech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fungerar</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så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att</a:t>
            </a:r>
            <a:r>
              <a:rPr lang="en-US" sz="1200" kern="1200" dirty="0">
                <a:solidFill>
                  <a:schemeClr val="tx1"/>
                </a:solidFill>
                <a:effectLst/>
                <a:latin typeface="+mn-lt"/>
                <a:ea typeface="+mn-ea"/>
                <a:cs typeface="+mn-cs"/>
              </a:rPr>
              <a:t> om man </a:t>
            </a:r>
            <a:r>
              <a:rPr lang="en-US" sz="1200" kern="1200" dirty="0" err="1">
                <a:solidFill>
                  <a:schemeClr val="tx1"/>
                </a:solidFill>
                <a:effectLst/>
                <a:latin typeface="+mn-lt"/>
                <a:ea typeface="+mn-ea"/>
                <a:cs typeface="+mn-cs"/>
              </a:rPr>
              <a:t>kombinerar</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intelligenta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verktyg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för</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patienter</a:t>
            </a:r>
            <a:r>
              <a:rPr lang="en-US" sz="1200" kern="1200" dirty="0">
                <a:solidFill>
                  <a:schemeClr val="tx1"/>
                </a:solidFill>
                <a:effectLst/>
                <a:latin typeface="+mn-lt"/>
                <a:ea typeface="+mn-ea"/>
                <a:cs typeface="+mn-cs"/>
              </a:rPr>
              <a:t> med </a:t>
            </a:r>
            <a:r>
              <a:rPr lang="en-US" sz="1200" kern="1200" dirty="0" err="1">
                <a:solidFill>
                  <a:schemeClr val="tx1"/>
                </a:solidFill>
                <a:effectLst/>
                <a:latin typeface="+mn-lt"/>
                <a:ea typeface="+mn-ea"/>
                <a:cs typeface="+mn-cs"/>
              </a:rPr>
              <a:t>intelligenta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verktyg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för</a:t>
            </a:r>
            <a:r>
              <a:rPr lang="en-US" sz="1200" kern="1200" dirty="0">
                <a:solidFill>
                  <a:schemeClr val="tx1"/>
                </a:solidFill>
                <a:effectLst/>
                <a:latin typeface="+mn-lt"/>
                <a:ea typeface="+mn-ea"/>
                <a:cs typeface="+mn-cs"/>
              </a:rPr>
              <a:t> profession </a:t>
            </a:r>
            <a:r>
              <a:rPr lang="en-US" sz="1200" kern="1200" dirty="0" err="1">
                <a:solidFill>
                  <a:schemeClr val="tx1"/>
                </a:solidFill>
                <a:effectLst/>
                <a:latin typeface="+mn-lt"/>
                <a:ea typeface="+mn-ea"/>
                <a:cs typeface="+mn-cs"/>
              </a:rPr>
              <a:t>når</a:t>
            </a:r>
            <a:r>
              <a:rPr lang="en-US" sz="1200" kern="1200" dirty="0">
                <a:solidFill>
                  <a:schemeClr val="tx1"/>
                </a:solidFill>
                <a:effectLst/>
                <a:latin typeface="+mn-lt"/>
                <a:ea typeface="+mn-ea"/>
                <a:cs typeface="+mn-cs"/>
              </a:rPr>
              <a:t> man </a:t>
            </a:r>
            <a:r>
              <a:rPr lang="en-US" sz="1200" kern="1200" dirty="0" err="1">
                <a:solidFill>
                  <a:schemeClr val="tx1"/>
                </a:solidFill>
                <a:effectLst/>
                <a:latin typeface="+mn-lt"/>
                <a:ea typeface="+mn-ea"/>
                <a:cs typeface="+mn-cs"/>
              </a:rPr>
              <a:t>helt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nya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resultat</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Här</a:t>
            </a:r>
            <a:r>
              <a:rPr lang="en-US" sz="1200" kern="1200" dirty="0">
                <a:solidFill>
                  <a:schemeClr val="tx1"/>
                </a:solidFill>
                <a:effectLst/>
                <a:latin typeface="+mn-lt"/>
                <a:ea typeface="+mn-ea"/>
                <a:cs typeface="+mn-cs"/>
              </a:rPr>
              <a:t> ser </a:t>
            </a:r>
            <a:r>
              <a:rPr lang="en-US" sz="1200" kern="1200" dirty="0" err="1">
                <a:solidFill>
                  <a:schemeClr val="tx1"/>
                </a:solidFill>
                <a:effectLst/>
                <a:latin typeface="+mn-lt"/>
                <a:ea typeface="+mn-ea"/>
                <a:cs typeface="+mn-cs"/>
              </a:rPr>
              <a:t>ni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några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exempel</a:t>
            </a:r>
            <a:r>
              <a:rPr lang="en-US" sz="1200" kern="1200" dirty="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the left </a:t>
            </a:r>
          </a:p>
          <a:p>
            <a:r>
              <a:rPr lang="en-US" sz="1200" kern="1200" dirty="0" err="1">
                <a:solidFill>
                  <a:schemeClr val="tx1"/>
                </a:solidFill>
                <a:effectLst/>
                <a:latin typeface="+mn-lt"/>
                <a:ea typeface="+mn-ea"/>
                <a:cs typeface="+mn-cs"/>
              </a:rPr>
              <a:t>HealthTech</a:t>
            </a:r>
            <a:r>
              <a:rPr lang="en-US" sz="1200" kern="1200" dirty="0">
                <a:solidFill>
                  <a:schemeClr val="tx1"/>
                </a:solidFill>
                <a:effectLst/>
                <a:latin typeface="+mn-lt"/>
                <a:ea typeface="+mn-ea"/>
                <a:cs typeface="+mn-cs"/>
              </a:rPr>
              <a:t> for cardiac or other chronic conditions, helping people help themselves, </a:t>
            </a:r>
          </a:p>
          <a:p>
            <a:r>
              <a:rPr lang="en-US" sz="1200" kern="1200" dirty="0">
                <a:solidFill>
                  <a:schemeClr val="tx1"/>
                </a:solidFill>
                <a:effectLst/>
                <a:latin typeface="+mn-lt"/>
                <a:ea typeface="+mn-ea"/>
                <a:cs typeface="+mn-cs"/>
              </a:rPr>
              <a:t>While profession identifies those with needs automatically. Amongst thousands. </a:t>
            </a:r>
          </a:p>
          <a:p>
            <a:r>
              <a:rPr lang="en-US" sz="1200" kern="1200" dirty="0">
                <a:solidFill>
                  <a:schemeClr val="tx1"/>
                </a:solidFill>
                <a:effectLst/>
                <a:latin typeface="+mn-lt"/>
                <a:ea typeface="+mn-ea"/>
                <a:cs typeface="+mn-cs"/>
              </a:rPr>
              <a:t>As opposed to seeing them, whether they need it or not, every 6 months. Or too late, in the Emergency Room.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These tools save lives!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the right, Joint Academy, treating arthritis, Reducing pain and need for surgery, at ¼ of the traditional cost.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I have a heart condition. </a:t>
            </a:r>
            <a:endParaRPr lang="sv-SE"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I’ll be happy to have the </a:t>
            </a:r>
            <a:r>
              <a:rPr lang="en-US" sz="1200" kern="1200" dirty="0" err="1">
                <a:solidFill>
                  <a:schemeClr val="tx1"/>
                </a:solidFill>
                <a:effectLst/>
                <a:latin typeface="+mn-lt"/>
                <a:ea typeface="+mn-ea"/>
                <a:cs typeface="+mn-cs"/>
              </a:rPr>
              <a:t>Coala</a:t>
            </a:r>
            <a:r>
              <a:rPr lang="en-US" sz="1200" kern="1200" dirty="0">
                <a:solidFill>
                  <a:schemeClr val="tx1"/>
                </a:solidFill>
                <a:effectLst/>
                <a:latin typeface="+mn-lt"/>
                <a:ea typeface="+mn-ea"/>
                <a:cs typeface="+mn-cs"/>
              </a:rPr>
              <a:t> Heart Monitor, </a:t>
            </a:r>
            <a:endParaRPr lang="sv-SE"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lvl="0"/>
            <a:r>
              <a:rPr lang="en-US" sz="1600" kern="1200" dirty="0">
                <a:solidFill>
                  <a:schemeClr val="tx1"/>
                </a:solidFill>
                <a:effectLst/>
                <a:latin typeface="+mn-lt"/>
                <a:ea typeface="+mn-ea"/>
                <a:cs typeface="+mn-cs"/>
              </a:rPr>
              <a:t>UPDATING me on my HEART CONDITION in 1 minute. </a:t>
            </a:r>
            <a:endParaRPr lang="sv-SE" sz="16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Alerting</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specialists, should I need it. </a:t>
            </a:r>
            <a:endParaRPr lang="sv-SE" sz="1200" b="1" kern="1200" dirty="0">
              <a:solidFill>
                <a:schemeClr val="tx1"/>
              </a:solidFill>
              <a:effectLst/>
              <a:latin typeface="+mn-lt"/>
              <a:ea typeface="+mn-ea"/>
              <a:cs typeface="+mn-cs"/>
            </a:endParaRPr>
          </a:p>
          <a:p>
            <a:endParaRPr lang="sv-SE" sz="1200" kern="1200" dirty="0">
              <a:solidFill>
                <a:schemeClr val="tx1"/>
              </a:solidFill>
              <a:effectLst/>
              <a:latin typeface="+mn-lt"/>
              <a:ea typeface="+mn-ea"/>
              <a:cs typeface="+mn-cs"/>
            </a:endParaRPr>
          </a:p>
          <a:p>
            <a:r>
              <a:rPr lang="sv-SE" sz="1200" kern="1200" dirty="0" err="1">
                <a:solidFill>
                  <a:schemeClr val="tx1"/>
                </a:solidFill>
                <a:effectLst/>
                <a:latin typeface="+mn-lt"/>
                <a:ea typeface="+mn-ea"/>
                <a:cs typeface="+mn-cs"/>
              </a:rPr>
              <a:t>Here’s</a:t>
            </a:r>
            <a:r>
              <a:rPr lang="sv-SE" sz="1200" kern="1200" dirty="0">
                <a:solidFill>
                  <a:schemeClr val="tx1"/>
                </a:solidFill>
                <a:effectLst/>
                <a:latin typeface="+mn-lt"/>
                <a:ea typeface="+mn-ea"/>
                <a:cs typeface="+mn-cs"/>
              </a:rPr>
              <a:t> Life </a:t>
            </a:r>
            <a:r>
              <a:rPr lang="sv-SE" sz="1200" kern="1200" dirty="0" err="1">
                <a:solidFill>
                  <a:schemeClr val="tx1"/>
                </a:solidFill>
                <a:effectLst/>
                <a:latin typeface="+mn-lt"/>
                <a:ea typeface="+mn-ea"/>
                <a:cs typeface="+mn-cs"/>
              </a:rPr>
              <a:t>Pod</a:t>
            </a:r>
            <a:r>
              <a:rPr lang="sv-SE" sz="1200" kern="1200" dirty="0">
                <a:solidFill>
                  <a:schemeClr val="tx1"/>
                </a:solidFill>
                <a:effectLst/>
                <a:latin typeface="+mn-lt"/>
                <a:ea typeface="+mn-ea"/>
                <a:cs typeface="+mn-cs"/>
              </a:rPr>
              <a:t>, </a:t>
            </a:r>
            <a:r>
              <a:rPr lang="sv-SE" sz="1200" kern="1200" dirty="0" err="1">
                <a:solidFill>
                  <a:schemeClr val="tx1"/>
                </a:solidFill>
                <a:effectLst/>
                <a:latin typeface="+mn-lt"/>
                <a:ea typeface="+mn-ea"/>
                <a:cs typeface="+mn-cs"/>
              </a:rPr>
              <a:t>assisting</a:t>
            </a:r>
            <a:r>
              <a:rPr lang="sv-SE" sz="1200" kern="1200" dirty="0">
                <a:solidFill>
                  <a:schemeClr val="tx1"/>
                </a:solidFill>
                <a:effectLst/>
                <a:latin typeface="+mn-lt"/>
                <a:ea typeface="+mn-ea"/>
                <a:cs typeface="+mn-cs"/>
              </a:rPr>
              <a:t> profession.</a:t>
            </a:r>
          </a:p>
          <a:p>
            <a:r>
              <a:rPr lang="sv-SE" sz="1200" kern="1200" dirty="0" err="1">
                <a:solidFill>
                  <a:schemeClr val="tx1"/>
                </a:solidFill>
                <a:effectLst/>
                <a:latin typeface="+mn-lt"/>
                <a:ea typeface="+mn-ea"/>
                <a:cs typeface="+mn-cs"/>
              </a:rPr>
              <a:t>Sorting</a:t>
            </a:r>
            <a:r>
              <a:rPr lang="sv-SE" sz="1200" kern="1200" dirty="0">
                <a:solidFill>
                  <a:schemeClr val="tx1"/>
                </a:solidFill>
                <a:effectLst/>
                <a:latin typeface="+mn-lt"/>
                <a:ea typeface="+mn-ea"/>
                <a:cs typeface="+mn-cs"/>
              </a:rPr>
              <a:t> </a:t>
            </a:r>
            <a:r>
              <a:rPr lang="sv-SE" sz="1200" kern="1200" dirty="0" err="1">
                <a:solidFill>
                  <a:schemeClr val="tx1"/>
                </a:solidFill>
                <a:effectLst/>
                <a:latin typeface="+mn-lt"/>
                <a:ea typeface="+mn-ea"/>
                <a:cs typeface="+mn-cs"/>
              </a:rPr>
              <a:t>thousands</a:t>
            </a:r>
            <a:r>
              <a:rPr lang="sv-SE" sz="1200" kern="1200" dirty="0">
                <a:solidFill>
                  <a:schemeClr val="tx1"/>
                </a:solidFill>
                <a:effectLst/>
                <a:latin typeface="+mn-lt"/>
                <a:ea typeface="+mn-ea"/>
                <a:cs typeface="+mn-cs"/>
              </a:rPr>
              <a:t> </a:t>
            </a:r>
            <a:r>
              <a:rPr lang="sv-SE" sz="1200" kern="1200" dirty="0" err="1">
                <a:solidFill>
                  <a:schemeClr val="tx1"/>
                </a:solidFill>
                <a:effectLst/>
                <a:latin typeface="+mn-lt"/>
                <a:ea typeface="+mn-ea"/>
                <a:cs typeface="+mn-cs"/>
              </a:rPr>
              <a:t>of</a:t>
            </a:r>
            <a:r>
              <a:rPr lang="sv-SE" sz="1200" kern="1200" dirty="0">
                <a:solidFill>
                  <a:schemeClr val="tx1"/>
                </a:solidFill>
                <a:effectLst/>
                <a:latin typeface="+mn-lt"/>
                <a:ea typeface="+mn-ea"/>
                <a:cs typeface="+mn-cs"/>
              </a:rPr>
              <a:t> patients </a:t>
            </a:r>
            <a:r>
              <a:rPr lang="sv-SE" sz="1200" kern="1200" dirty="0" err="1">
                <a:solidFill>
                  <a:schemeClr val="tx1"/>
                </a:solidFill>
                <a:effectLst/>
                <a:latin typeface="+mn-lt"/>
                <a:ea typeface="+mn-ea"/>
                <a:cs typeface="+mn-cs"/>
              </a:rPr>
              <a:t>into</a:t>
            </a:r>
            <a:r>
              <a:rPr lang="sv-SE" sz="1200" kern="1200" dirty="0">
                <a:solidFill>
                  <a:schemeClr val="tx1"/>
                </a:solidFill>
                <a:effectLst/>
                <a:latin typeface="+mn-lt"/>
                <a:ea typeface="+mn-ea"/>
                <a:cs typeface="+mn-cs"/>
              </a:rPr>
              <a:t> THOSE </a:t>
            </a:r>
            <a:r>
              <a:rPr lang="sv-SE" sz="1200" kern="1200" dirty="0" err="1">
                <a:solidFill>
                  <a:schemeClr val="tx1"/>
                </a:solidFill>
                <a:effectLst/>
                <a:latin typeface="+mn-lt"/>
                <a:ea typeface="+mn-ea"/>
                <a:cs typeface="+mn-cs"/>
              </a:rPr>
              <a:t>who</a:t>
            </a:r>
            <a:r>
              <a:rPr lang="sv-SE" sz="1200" kern="1200" dirty="0">
                <a:solidFill>
                  <a:schemeClr val="tx1"/>
                </a:solidFill>
                <a:effectLst/>
                <a:latin typeface="+mn-lt"/>
                <a:ea typeface="+mn-ea"/>
                <a:cs typeface="+mn-cs"/>
              </a:rPr>
              <a:t> </a:t>
            </a:r>
            <a:r>
              <a:rPr lang="sv-SE" sz="1200" kern="1200" dirty="0" err="1">
                <a:solidFill>
                  <a:schemeClr val="tx1"/>
                </a:solidFill>
                <a:effectLst/>
                <a:latin typeface="+mn-lt"/>
                <a:ea typeface="+mn-ea"/>
                <a:cs typeface="+mn-cs"/>
              </a:rPr>
              <a:t>are</a:t>
            </a:r>
            <a:r>
              <a:rPr lang="sv-SE" sz="1200" kern="1200" dirty="0">
                <a:solidFill>
                  <a:schemeClr val="tx1"/>
                </a:solidFill>
                <a:effectLst/>
                <a:latin typeface="+mn-lt"/>
                <a:ea typeface="+mn-ea"/>
                <a:cs typeface="+mn-cs"/>
              </a:rPr>
              <a:t> IN NEED </a:t>
            </a:r>
            <a:r>
              <a:rPr lang="sv-SE" sz="1200" kern="1200" dirty="0" err="1">
                <a:solidFill>
                  <a:schemeClr val="tx1"/>
                </a:solidFill>
                <a:effectLst/>
                <a:latin typeface="+mn-lt"/>
                <a:ea typeface="+mn-ea"/>
                <a:cs typeface="+mn-cs"/>
              </a:rPr>
              <a:t>of</a:t>
            </a:r>
            <a:r>
              <a:rPr lang="sv-SE" sz="1200" kern="1200" dirty="0">
                <a:solidFill>
                  <a:schemeClr val="tx1"/>
                </a:solidFill>
                <a:effectLst/>
                <a:latin typeface="+mn-lt"/>
                <a:ea typeface="+mn-ea"/>
                <a:cs typeface="+mn-cs"/>
              </a:rPr>
              <a:t> CARE, WHEN </a:t>
            </a:r>
            <a:r>
              <a:rPr lang="sv-SE" sz="1200" kern="1200" dirty="0" err="1">
                <a:solidFill>
                  <a:schemeClr val="tx1"/>
                </a:solidFill>
                <a:effectLst/>
                <a:latin typeface="+mn-lt"/>
                <a:ea typeface="+mn-ea"/>
                <a:cs typeface="+mn-cs"/>
              </a:rPr>
              <a:t>they</a:t>
            </a:r>
            <a:r>
              <a:rPr lang="sv-SE" sz="1200" kern="1200" dirty="0">
                <a:solidFill>
                  <a:schemeClr val="tx1"/>
                </a:solidFill>
                <a:effectLst/>
                <a:latin typeface="+mn-lt"/>
                <a:ea typeface="+mn-ea"/>
                <a:cs typeface="+mn-cs"/>
              </a:rPr>
              <a:t> </a:t>
            </a:r>
            <a:r>
              <a:rPr lang="sv-SE" sz="1200" kern="1200" dirty="0" err="1">
                <a:solidFill>
                  <a:schemeClr val="tx1"/>
                </a:solidFill>
                <a:effectLst/>
                <a:latin typeface="+mn-lt"/>
                <a:ea typeface="+mn-ea"/>
                <a:cs typeface="+mn-cs"/>
              </a:rPr>
              <a:t>need</a:t>
            </a:r>
            <a:r>
              <a:rPr lang="sv-SE" sz="1200" kern="1200" dirty="0">
                <a:solidFill>
                  <a:schemeClr val="tx1"/>
                </a:solidFill>
                <a:effectLst/>
                <a:latin typeface="+mn-lt"/>
                <a:ea typeface="+mn-ea"/>
                <a:cs typeface="+mn-cs"/>
              </a:rPr>
              <a:t> it</a:t>
            </a:r>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As opposed to seeing them every 6 months whether they need it or not, or in the ambulance when really bad. </a:t>
            </a:r>
          </a:p>
          <a:p>
            <a:r>
              <a:rPr lang="en-US" sz="1200" kern="1200" dirty="0">
                <a:solidFill>
                  <a:schemeClr val="tx1"/>
                </a:solidFill>
                <a:effectLst/>
                <a:latin typeface="+mn-lt"/>
                <a:ea typeface="+mn-ea"/>
                <a:cs typeface="+mn-cs"/>
              </a:rPr>
              <a:t>This saves lives.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third picture is </a:t>
            </a:r>
            <a:r>
              <a:rPr lang="en-US" sz="1200" kern="1200" dirty="0" err="1">
                <a:solidFill>
                  <a:schemeClr val="tx1"/>
                </a:solidFill>
                <a:effectLst/>
                <a:latin typeface="+mn-lt"/>
                <a:ea typeface="+mn-ea"/>
                <a:cs typeface="+mn-cs"/>
              </a:rPr>
              <a:t>OptiLogg</a:t>
            </a:r>
            <a:r>
              <a:rPr lang="en-US" sz="1200" kern="1200" dirty="0">
                <a:solidFill>
                  <a:schemeClr val="tx1"/>
                </a:solidFill>
                <a:effectLst/>
                <a:latin typeface="+mn-lt"/>
                <a:ea typeface="+mn-ea"/>
                <a:cs typeface="+mn-cs"/>
              </a:rPr>
              <a:t>, specifically designed for simplicity for old people, and much appreciated.</a:t>
            </a:r>
            <a:endParaRPr lang="sv-SE" sz="1200" kern="1200" dirty="0">
              <a:solidFill>
                <a:schemeClr val="tx1"/>
              </a:solidFill>
              <a:effectLst/>
              <a:latin typeface="+mn-lt"/>
              <a:ea typeface="+mn-ea"/>
              <a:cs typeface="+mn-cs"/>
            </a:endParaRPr>
          </a:p>
          <a:p>
            <a:endParaRPr lang="sv-SE" sz="1200" kern="1200" dirty="0">
              <a:solidFill>
                <a:schemeClr val="tx1"/>
              </a:solidFill>
              <a:effectLst/>
              <a:latin typeface="+mn-lt"/>
              <a:ea typeface="+mn-ea"/>
              <a:cs typeface="+mn-cs"/>
            </a:endParaRPr>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55FF10-A059-5740-A0E8-3E54FE0D525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82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2514600" y="857250"/>
            <a:ext cx="4114800" cy="2314575"/>
          </a:xfrm>
        </p:spPr>
      </p:sp>
      <p:sp>
        <p:nvSpPr>
          <p:cNvPr id="3" name="Platshållare för anteckningar 2"/>
          <p:cNvSpPr>
            <a:spLocks noGrp="1"/>
          </p:cNvSpPr>
          <p:nvPr>
            <p:ph type="body" idx="1"/>
          </p:nvPr>
        </p:nvSpPr>
        <p:spPr/>
        <p:txBody>
          <a:bodyPr/>
          <a:lstStyle/>
          <a:p>
            <a:r>
              <a:rPr lang="en-US" sz="1200" kern="1200" dirty="0" err="1">
                <a:solidFill>
                  <a:schemeClr val="tx1"/>
                </a:solidFill>
                <a:effectLst/>
                <a:latin typeface="+mn-lt"/>
                <a:ea typeface="+mn-ea"/>
                <a:cs typeface="+mn-cs"/>
              </a:rPr>
              <a:t>Allt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fler</a:t>
            </a:r>
            <a:r>
              <a:rPr lang="en-US" sz="1200" kern="1200" dirty="0">
                <a:solidFill>
                  <a:schemeClr val="tx1"/>
                </a:solidFill>
                <a:effectLst/>
                <a:latin typeface="+mn-lt"/>
                <a:ea typeface="+mn-ea"/>
                <a:cs typeface="+mn-cs"/>
              </a:rPr>
              <a:t> studier </a:t>
            </a:r>
            <a:r>
              <a:rPr lang="en-US" sz="1200" kern="1200" dirty="0" err="1">
                <a:solidFill>
                  <a:schemeClr val="tx1"/>
                </a:solidFill>
                <a:effectLst/>
                <a:latin typeface="+mn-lt"/>
                <a:ea typeface="+mn-ea"/>
                <a:cs typeface="+mn-cs"/>
              </a:rPr>
              <a:t>visar</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att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HealthTech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för</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patienter</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och</a:t>
            </a:r>
            <a:r>
              <a:rPr lang="en-US" sz="1200" kern="1200" dirty="0">
                <a:solidFill>
                  <a:schemeClr val="tx1"/>
                </a:solidFill>
                <a:effectLst/>
                <a:latin typeface="+mn-lt"/>
                <a:ea typeface="+mn-ea"/>
                <a:cs typeface="+mn-cs"/>
              </a:rPr>
              <a:t> profession </a:t>
            </a:r>
          </a:p>
          <a:p>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HealthTech</a:t>
            </a:r>
            <a:r>
              <a:rPr lang="en-US" sz="1200" kern="1200" dirty="0">
                <a:solidFill>
                  <a:schemeClr val="tx1"/>
                </a:solidFill>
                <a:effectLst/>
                <a:latin typeface="+mn-lt"/>
                <a:ea typeface="+mn-ea"/>
                <a:cs typeface="+mn-cs"/>
              </a:rPr>
              <a:t> has already proven to reduce need for hospitalization of </a:t>
            </a:r>
            <a:r>
              <a:rPr lang="en-US" sz="1200" kern="1200" dirty="0" err="1">
                <a:solidFill>
                  <a:schemeClr val="tx1"/>
                </a:solidFill>
                <a:effectLst/>
                <a:latin typeface="+mn-lt"/>
                <a:ea typeface="+mn-ea"/>
                <a:cs typeface="+mn-cs"/>
              </a:rPr>
              <a:t>chronics</a:t>
            </a:r>
            <a:r>
              <a:rPr lang="en-US" sz="1200" kern="1200" dirty="0">
                <a:solidFill>
                  <a:schemeClr val="tx1"/>
                </a:solidFill>
                <a:effectLst/>
                <a:latin typeface="+mn-lt"/>
                <a:ea typeface="+mn-ea"/>
                <a:cs typeface="+mn-cs"/>
              </a:rPr>
              <a:t> by 50%. While improving Quality of Life.</a:t>
            </a:r>
          </a:p>
          <a:p>
            <a:r>
              <a:rPr lang="en-US" sz="1200" kern="1200" dirty="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Life Pod and </a:t>
            </a:r>
            <a:r>
              <a:rPr lang="en-US" sz="1200" kern="1200" dirty="0" err="1">
                <a:solidFill>
                  <a:schemeClr val="tx1"/>
                </a:solidFill>
                <a:effectLst/>
                <a:latin typeface="+mn-lt"/>
                <a:ea typeface="+mn-ea"/>
                <a:cs typeface="+mn-cs"/>
              </a:rPr>
              <a:t>OptiLogg</a:t>
            </a:r>
            <a:r>
              <a:rPr lang="en-US" sz="1200" kern="1200" dirty="0">
                <a:solidFill>
                  <a:schemeClr val="tx1"/>
                </a:solidFill>
                <a:effectLst/>
                <a:latin typeface="+mn-lt"/>
                <a:ea typeface="+mn-ea"/>
                <a:cs typeface="+mn-cs"/>
              </a:rPr>
              <a:t> reduce hospitalization of Heart Failure patients by 50%. </a:t>
            </a:r>
            <a:r>
              <a:rPr lang="en-US" sz="1200" b="0" kern="1200" dirty="0">
                <a:solidFill>
                  <a:schemeClr val="tx1"/>
                </a:solidFill>
                <a:effectLst/>
                <a:latin typeface="+mn-lt"/>
                <a:ea typeface="+mn-ea"/>
                <a:cs typeface="+mn-cs"/>
              </a:rPr>
              <a:t>While increasing life quality for the patients. </a:t>
            </a:r>
          </a:p>
          <a:p>
            <a:r>
              <a:rPr lang="en-US" sz="1200" b="0" kern="1200" dirty="0">
                <a:solidFill>
                  <a:schemeClr val="tx1"/>
                </a:solidFill>
                <a:effectLst/>
                <a:latin typeface="+mn-lt"/>
                <a:ea typeface="+mn-ea"/>
                <a:cs typeface="+mn-cs"/>
              </a:rPr>
              <a:t>(And actually providing new knowledge to the profession, for instance leading to revised medication.)</a:t>
            </a:r>
          </a:p>
          <a:p>
            <a:endParaRPr lang="en-US" sz="1200" b="0" kern="1200" dirty="0">
              <a:solidFill>
                <a:schemeClr val="tx1"/>
              </a:solidFill>
              <a:effectLst/>
              <a:latin typeface="+mn-lt"/>
              <a:ea typeface="+mn-ea"/>
              <a:cs typeface="+mn-cs"/>
            </a:endParaRPr>
          </a:p>
          <a:p>
            <a:r>
              <a:rPr lang="en-US" sz="1200" b="0" kern="1200" dirty="0" err="1">
                <a:solidFill>
                  <a:schemeClr val="tx1"/>
                </a:solidFill>
                <a:effectLst/>
                <a:latin typeface="+mn-lt"/>
                <a:ea typeface="+mn-ea"/>
                <a:cs typeface="+mn-cs"/>
              </a:rPr>
              <a:t>JointAcademy</a:t>
            </a:r>
            <a:r>
              <a:rPr lang="en-US" sz="1200" b="0" kern="1200" dirty="0">
                <a:solidFill>
                  <a:schemeClr val="tx1"/>
                </a:solidFill>
                <a:effectLst/>
                <a:latin typeface="+mn-lt"/>
                <a:ea typeface="+mn-ea"/>
                <a:cs typeface="+mn-cs"/>
              </a:rPr>
              <a:t> reduce pain and need for surgery more than its ancestors at ¼ of the cost</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Life Pod is currently implemented for a large variety of chronic patients, in </a:t>
            </a:r>
            <a:r>
              <a:rPr lang="en-US" sz="1200" kern="1200" dirty="0" err="1">
                <a:solidFill>
                  <a:schemeClr val="tx1"/>
                </a:solidFill>
                <a:effectLst/>
                <a:latin typeface="+mn-lt"/>
                <a:ea typeface="+mn-ea"/>
                <a:cs typeface="+mn-cs"/>
              </a:rPr>
              <a:t>Skåne</a:t>
            </a:r>
            <a:r>
              <a:rPr lang="en-US" sz="1200" kern="1200" dirty="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endParaRPr lang="en-US" dirty="0"/>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7150B5-E024-EB40-B385-929A4AC6B01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9567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err="1"/>
              <a:t>HealthTech</a:t>
            </a:r>
            <a:r>
              <a:rPr lang="en-US"/>
              <a:t> Nordic, over 300 selected members, 2/3 available on the market.</a:t>
            </a:r>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C8F6F7-9043-594C-937E-C65E7A83F4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28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a:t>The second wave is currently being implemented around the Nordics. </a:t>
            </a:r>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499176-58FF-0743-81C2-8EA46FB8D1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40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685800" y="1143000"/>
            <a:ext cx="5486400" cy="3086100"/>
          </a:xfrm>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499176-58FF-0743-81C2-8EA46FB8D1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5949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Oavsett</a:t>
            </a:r>
            <a:r>
              <a:rPr lang="en-US" dirty="0"/>
              <a:t> – </a:t>
            </a:r>
            <a:r>
              <a:rPr lang="en-US" dirty="0" err="1"/>
              <a:t>hoppas</a:t>
            </a:r>
            <a:r>
              <a:rPr lang="en-US" dirty="0"/>
              <a:t> jag ha </a:t>
            </a:r>
            <a:r>
              <a:rPr lang="en-US" dirty="0" err="1"/>
              <a:t>inspirerat</a:t>
            </a:r>
            <a:r>
              <a:rPr lang="en-US" dirty="0"/>
              <a:t> till </a:t>
            </a:r>
            <a:r>
              <a:rPr lang="en-US" dirty="0" err="1"/>
              <a:t>att</a:t>
            </a:r>
            <a:r>
              <a:rPr lang="en-US" dirty="0"/>
              <a:t> </a:t>
            </a:r>
            <a:r>
              <a:rPr lang="en-US" dirty="0" err="1"/>
              <a:t>samarbeta</a:t>
            </a:r>
            <a:r>
              <a:rPr lang="en-US" dirty="0"/>
              <a:t>  – </a:t>
            </a:r>
            <a:r>
              <a:rPr lang="en-US" dirty="0" err="1"/>
              <a:t>kombinera</a:t>
            </a:r>
            <a:r>
              <a:rPr lang="en-US" dirty="0"/>
              <a:t> </a:t>
            </a:r>
            <a:r>
              <a:rPr lang="en-US" dirty="0" err="1"/>
              <a:t>tekniskt</a:t>
            </a:r>
            <a:r>
              <a:rPr lang="en-US" dirty="0"/>
              <a:t> </a:t>
            </a:r>
            <a:r>
              <a:rPr lang="en-US" dirty="0" err="1"/>
              <a:t>och</a:t>
            </a:r>
            <a:r>
              <a:rPr lang="en-US" dirty="0"/>
              <a:t> </a:t>
            </a:r>
            <a:r>
              <a:rPr lang="en-US" dirty="0" err="1"/>
              <a:t>affärsmässigt</a:t>
            </a:r>
            <a:r>
              <a:rPr lang="en-US" dirty="0"/>
              <a:t> - </a:t>
            </a:r>
            <a:r>
              <a:rPr lang="en-US" dirty="0" err="1"/>
              <a:t>för</a:t>
            </a:r>
            <a:r>
              <a:rPr lang="en-US" dirty="0"/>
              <a:t> </a:t>
            </a:r>
            <a:r>
              <a:rPr lang="en-US" dirty="0" err="1"/>
              <a:t>bidra</a:t>
            </a:r>
            <a:r>
              <a:rPr lang="en-US" dirty="0"/>
              <a:t> till </a:t>
            </a:r>
            <a:r>
              <a:rPr lang="en-US" dirty="0" err="1"/>
              <a:t>friskare</a:t>
            </a:r>
            <a:r>
              <a:rPr lang="en-US" dirty="0"/>
              <a:t> </a:t>
            </a:r>
            <a:r>
              <a:rPr lang="en-US" dirty="0" err="1"/>
              <a:t>männsikor</a:t>
            </a:r>
            <a:r>
              <a:rPr lang="en-US" dirty="0"/>
              <a:t> </a:t>
            </a:r>
            <a:r>
              <a:rPr lang="en-US" dirty="0" err="1"/>
              <a:t>och</a:t>
            </a:r>
            <a:r>
              <a:rPr lang="en-US" dirty="0"/>
              <a:t> </a:t>
            </a:r>
            <a:r>
              <a:rPr lang="en-US" dirty="0" err="1"/>
              <a:t>bättre</a:t>
            </a:r>
            <a:r>
              <a:rPr lang="en-US" dirty="0"/>
              <a:t> </a:t>
            </a:r>
            <a:r>
              <a:rPr lang="en-US" dirty="0" err="1"/>
              <a:t>vård</a:t>
            </a:r>
            <a:r>
              <a:rPr lang="en-US" dirty="0"/>
              <a:t> </a:t>
            </a:r>
            <a:r>
              <a:rPr lang="en-US" dirty="0" err="1"/>
              <a:t>för</a:t>
            </a:r>
            <a:r>
              <a:rPr lang="en-US" dirty="0"/>
              <a:t> </a:t>
            </a:r>
            <a:r>
              <a:rPr lang="en-US" dirty="0" err="1"/>
              <a:t>pengarna</a:t>
            </a:r>
            <a:r>
              <a:rPr lang="en-US" dirty="0"/>
              <a:t>.</a:t>
            </a:r>
          </a:p>
          <a:p>
            <a:endParaRPr lang="en-US" dirty="0"/>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0ABB36-CFD4-5B4A-81AD-C2CA26E3C5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9792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2452838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indent="0">
              <a:buFontTx/>
              <a:buNone/>
            </a:pPr>
            <a:r>
              <a:rPr lang="sv-SE" sz="1200" noProof="0" dirty="0"/>
              <a:t>Några vanliga exempel: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sv-SE" sz="1200" noProof="0" dirty="0"/>
              <a:t>I ansökningar och satsningar på företags utveckling av nya lösningar tänkta för offentlig sektor är inte alltid behovsägarna (dvs offentlig sektor) representerade, eller kommer in först i slutet av projekten. Tydligare involvering av offentliga behov behövs.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sv-SE" sz="1200" noProof="0" dirty="0"/>
              <a:t>Upphandling av innovation ses inte alltid som ett alternativ när en nya lösningar ska tas fram i offentlig sektor. Intern utveckling eller samverkansprojekt är vanligare val, eller att köpa en gammal lösning. Innovationsupphandling behöver bli ett naturligt alternativ för utvecklingsprojekt i offentlig sektor. Inte heller upplever vi att företag tillräckligt väl känner till möjligheterna med att lämna anbud i innovationsupphandling.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sv-SE" sz="1200" noProof="0" dirty="0"/>
              <a:t>Relaterat: När offentlig sektor deltar i samverkansprojekt är det oftast från </a:t>
            </a:r>
            <a:r>
              <a:rPr lang="sv-SE" sz="1200" noProof="0" dirty="0" err="1"/>
              <a:t>utvecklingssidan</a:t>
            </a:r>
            <a:r>
              <a:rPr lang="sv-SE" sz="1200" noProof="0" dirty="0"/>
              <a:t> – upphandlingskompetens deltar ej, eller kommer in alldeles för sent. Det kan skada projektens möjlighet att gå hela vägen till införande och effekter.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sv-SE" sz="1200" kern="1200" noProof="0" dirty="0">
                <a:solidFill>
                  <a:schemeClr val="tx1"/>
                </a:solidFill>
                <a:latin typeface="+mn-lt"/>
                <a:ea typeface="+mn-ea"/>
                <a:cs typeface="+mn-cs"/>
              </a:rPr>
              <a:t>Företags möjlighet att kommersialisera och skala, växa och få fler kunder, är viktigt för att offentlig sektor ska få stabila leverantörer som kan erbjuda volymleveranser. Möjlighet till kommersialisering och skalning bedöms alltid i våra företagsfinansieringar, men i projekt med offentlig sektor tappas denna aspekt bort ibland.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sv-SE" sz="1200" kern="1200" noProof="0" dirty="0">
              <a:solidFill>
                <a:schemeClr val="tx1"/>
              </a:solidFill>
              <a:latin typeface="+mn-lt"/>
              <a:ea typeface="+mn-ea"/>
              <a:cs typeface="+mn-cs"/>
            </a:endParaRPr>
          </a:p>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9842917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indent="0">
              <a:buFontTx/>
              <a:buNone/>
            </a:pPr>
            <a:r>
              <a:rPr lang="sv-SE" sz="1200" noProof="0" dirty="0"/>
              <a:t>Allt utmynnar i denna insikt: innovation menad för offentlig sektor kommer att innebära upphandling. </a:t>
            </a:r>
          </a:p>
          <a:p>
            <a:pPr marL="0" indent="0">
              <a:buFontTx/>
              <a:buNone/>
            </a:pPr>
            <a:endParaRPr lang="sv-SE" sz="1200" noProof="0" dirty="0"/>
          </a:p>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508657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b="1" dirty="0"/>
              <a:t>Tidig konkurrensupphandling</a:t>
            </a:r>
          </a:p>
          <a:p>
            <a:r>
              <a:rPr lang="sv-SE" dirty="0"/>
              <a:t>Vill en offentlig verksamhet söka brett efter utvecklingspartners?</a:t>
            </a:r>
          </a:p>
          <a:p>
            <a:r>
              <a:rPr lang="sv-SE" dirty="0"/>
              <a:t>Vill företagspartners känna sig säkrare på att få leverera?</a:t>
            </a:r>
          </a:p>
          <a:p>
            <a:r>
              <a:rPr lang="sv-SE" dirty="0"/>
              <a:t>Vill man kunna inkludera företag som behöver mer ersättning än vad statsstödsreglerna tillåter?</a:t>
            </a:r>
            <a:endParaRPr lang="sv-SE" b="1" dirty="0"/>
          </a:p>
          <a:p>
            <a:endParaRPr lang="sv-SE" b="1" dirty="0"/>
          </a:p>
          <a:p>
            <a:r>
              <a:rPr lang="sv-SE" b="1" dirty="0"/>
              <a:t>Undvik orättvisa fördelar</a:t>
            </a:r>
          </a:p>
          <a:p>
            <a:r>
              <a:rPr lang="sv-SE" dirty="0"/>
              <a:t>Har företag idéer om nya lösningar för offentlig verksamhet?</a:t>
            </a:r>
          </a:p>
          <a:p>
            <a:r>
              <a:rPr lang="sv-SE" dirty="0"/>
              <a:t>Deltar möjliga offentliga kunder i ett utvecklingsprojektet?</a:t>
            </a:r>
          </a:p>
          <a:p>
            <a:r>
              <a:rPr lang="sv-SE" dirty="0"/>
              <a:t>Ligger en möjlig upphandling i nära anslutning till projektet?</a:t>
            </a:r>
          </a:p>
          <a:p>
            <a:endParaRPr lang="sv-SE" dirty="0"/>
          </a:p>
          <a:p>
            <a:r>
              <a:rPr lang="sv-SE" b="1" dirty="0"/>
              <a:t>Förbered för offentliga affärer</a:t>
            </a:r>
          </a:p>
          <a:p>
            <a:r>
              <a:rPr lang="sv-SE" dirty="0"/>
              <a:t>Behövs offentlig upphandling för att införa nya lösningar?</a:t>
            </a:r>
          </a:p>
          <a:p>
            <a:r>
              <a:rPr lang="sv-SE" dirty="0"/>
              <a:t>Får företag förutsättningar att kommersialisera och skala?</a:t>
            </a:r>
          </a:p>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285826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a:t>En utlysning på området Transformativ Offentlig sektor och Civilsamhälle på Vinnova samt Regeringsuppdrag N2021/01194. </a:t>
            </a:r>
          </a:p>
          <a:p>
            <a:pPr marL="171450" indent="-171450">
              <a:buFont typeface="Arial" panose="020B0604020202020204" pitchFamily="34" charset="0"/>
              <a:buChar char="•"/>
            </a:pPr>
            <a:r>
              <a:rPr lang="sv-SE"/>
              <a:t>Vinnova har precis lanserat en pilotsatsning för att möjliggöra innovationsupphandling inom offentlig sektor.</a:t>
            </a:r>
          </a:p>
          <a:p>
            <a:pPr marL="171450" indent="-171450">
              <a:buFont typeface="Arial" panose="020B0604020202020204" pitchFamily="34" charset="0"/>
              <a:buChar char="•"/>
            </a:pPr>
            <a:r>
              <a:rPr lang="sv-SE"/>
              <a:t>Den här satsningen är en del av det gemensamma regeringsuppdrag som Vinnova har fått tillsammans med Upphandlingsmyndigheten och Patent- och registreringsverket, PRV.</a:t>
            </a:r>
          </a:p>
          <a:p>
            <a:endParaRPr lang="sv-SE"/>
          </a:p>
          <a:p>
            <a:endParaRPr lang="sv-SE"/>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302816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p:txBody>
          <a:bodyPr/>
          <a:lstStyle/>
          <a:p>
            <a:pPr>
              <a:defRPr/>
            </a:pPr>
            <a:fld id="{9701AF1D-DB9D-4184-B30C-FCA2F1C20040}" type="slidenum">
              <a:rPr lang="es-ES"/>
              <a:pPr>
                <a:defRPr/>
              </a:pPr>
              <a:t>34</a:t>
            </a:fld>
            <a:endParaRPr lang="es-ES"/>
          </a:p>
        </p:txBody>
      </p:sp>
      <p:sp>
        <p:nvSpPr>
          <p:cNvPr id="19458" name="1 Marcador de imagen de diapositiva"/>
          <p:cNvSpPr>
            <a:spLocks noGrp="1" noRot="1" noChangeAspect="1" noTextEdit="1"/>
          </p:cNvSpPr>
          <p:nvPr>
            <p:ph type="sldImg"/>
          </p:nvPr>
        </p:nvSpPr>
        <p:spPr bwMode="auto">
          <a:xfrm>
            <a:off x="-142875" y="573088"/>
            <a:ext cx="7151688" cy="4024312"/>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2 Marcador de notas"/>
          <p:cNvSpPr>
            <a:spLocks noGrp="1"/>
          </p:cNvSpPr>
          <p:nvPr>
            <p:ph type="body" idx="1"/>
          </p:nvPr>
        </p:nvSpPr>
        <p:spPr bwMode="auto">
          <a:xfrm>
            <a:off x="555625" y="4913313"/>
            <a:ext cx="5843588" cy="12509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spAutoFit/>
          </a:bodyPr>
          <a:lstStyle/>
          <a:p>
            <a:pPr defTabSz="846138">
              <a:lnSpc>
                <a:spcPct val="35000"/>
              </a:lnSpc>
              <a:spcBef>
                <a:spcPct val="50000"/>
              </a:spcBef>
              <a:buClr>
                <a:srgbClr val="99CC00"/>
              </a:buClr>
              <a:buFont typeface="Wingdings" pitchFamily="2" charset="2"/>
              <a:buNone/>
            </a:pPr>
            <a:r>
              <a:rPr lang="sv-SE" altLang="en-US" sz="1300" dirty="0" err="1">
                <a:cs typeface="Times New Roman" pitchFamily="18" charset="0"/>
              </a:rPr>
              <a:t>Let´s</a:t>
            </a:r>
            <a:r>
              <a:rPr lang="sv-SE" altLang="en-US" sz="1300" dirty="0">
                <a:cs typeface="Times New Roman" pitchFamily="18" charset="0"/>
              </a:rPr>
              <a:t> talk </a:t>
            </a:r>
            <a:r>
              <a:rPr lang="sv-SE" altLang="en-US" sz="1300" dirty="0" err="1">
                <a:cs typeface="Times New Roman" pitchFamily="18" charset="0"/>
              </a:rPr>
              <a:t>about</a:t>
            </a:r>
            <a:r>
              <a:rPr lang="sv-SE" altLang="en-US" sz="1300" dirty="0">
                <a:cs typeface="Times New Roman" pitchFamily="18" charset="0"/>
              </a:rPr>
              <a:t> the </a:t>
            </a:r>
            <a:r>
              <a:rPr lang="sv-SE" altLang="en-US" sz="1300" dirty="0" err="1">
                <a:cs typeface="Times New Roman" pitchFamily="18" charset="0"/>
              </a:rPr>
              <a:t>challenge</a:t>
            </a:r>
            <a:r>
              <a:rPr lang="sv-SE" altLang="en-US" sz="1300" dirty="0">
                <a:cs typeface="Times New Roman" pitchFamily="18" charset="0"/>
              </a:rPr>
              <a:t>, or </a:t>
            </a:r>
            <a:r>
              <a:rPr lang="sv-SE" altLang="en-US" sz="1300" dirty="0" err="1">
                <a:cs typeface="Times New Roman" pitchFamily="18" charset="0"/>
              </a:rPr>
              <a:t>unmet</a:t>
            </a:r>
            <a:r>
              <a:rPr lang="sv-SE" altLang="en-US" sz="1300" dirty="0">
                <a:cs typeface="Times New Roman" pitchFamily="18" charset="0"/>
              </a:rPr>
              <a:t> </a:t>
            </a:r>
            <a:r>
              <a:rPr lang="sv-SE" altLang="en-US" sz="1300" dirty="0" err="1">
                <a:cs typeface="Times New Roman" pitchFamily="18" charset="0"/>
              </a:rPr>
              <a:t>need</a:t>
            </a:r>
            <a:r>
              <a:rPr lang="sv-SE" altLang="en-US" sz="1300" dirty="0">
                <a:cs typeface="Times New Roman" pitchFamily="18" charset="0"/>
              </a:rPr>
              <a:t>, </a:t>
            </a:r>
            <a:r>
              <a:rPr lang="sv-SE" altLang="en-US" sz="1300" dirty="0" err="1">
                <a:cs typeface="Times New Roman" pitchFamily="18" charset="0"/>
              </a:rPr>
              <a:t>that</a:t>
            </a:r>
            <a:r>
              <a:rPr lang="sv-SE" altLang="en-US" sz="1300" dirty="0">
                <a:cs typeface="Times New Roman" pitchFamily="18" charset="0"/>
              </a:rPr>
              <a:t> </a:t>
            </a:r>
            <a:r>
              <a:rPr lang="sv-SE" altLang="en-US" sz="1300" dirty="0" err="1">
                <a:cs typeface="Times New Roman" pitchFamily="18" charset="0"/>
              </a:rPr>
              <a:t>we</a:t>
            </a:r>
            <a:r>
              <a:rPr lang="sv-SE" altLang="en-US" sz="1300" dirty="0">
                <a:cs typeface="Times New Roman" pitchFamily="18" charset="0"/>
              </a:rPr>
              <a:t> </a:t>
            </a:r>
            <a:r>
              <a:rPr lang="sv-SE" altLang="en-US" sz="1300" dirty="0" err="1">
                <a:cs typeface="Times New Roman" pitchFamily="18" charset="0"/>
              </a:rPr>
              <a:t>are</a:t>
            </a:r>
            <a:r>
              <a:rPr lang="sv-SE" altLang="en-US" sz="1300" dirty="0">
                <a:cs typeface="Times New Roman" pitchFamily="18" charset="0"/>
              </a:rPr>
              <a:t> </a:t>
            </a:r>
            <a:r>
              <a:rPr lang="sv-SE" altLang="en-US" sz="1300" dirty="0" err="1">
                <a:cs typeface="Times New Roman" pitchFamily="18" charset="0"/>
              </a:rPr>
              <a:t>specifically</a:t>
            </a:r>
            <a:r>
              <a:rPr lang="sv-SE" altLang="en-US" sz="1300" dirty="0">
                <a:cs typeface="Times New Roman" pitchFamily="18" charset="0"/>
              </a:rPr>
              <a:t> </a:t>
            </a:r>
            <a:r>
              <a:rPr lang="sv-SE" altLang="en-US" sz="1300" dirty="0" err="1">
                <a:cs typeface="Times New Roman" pitchFamily="18" charset="0"/>
              </a:rPr>
              <a:t>adressing</a:t>
            </a:r>
            <a:r>
              <a:rPr lang="sv-SE" altLang="en-US" sz="1300" dirty="0">
                <a:cs typeface="Times New Roman" pitchFamily="18" charset="0"/>
              </a:rPr>
              <a:t> in </a:t>
            </a:r>
            <a:r>
              <a:rPr lang="sv-SE" altLang="en-US" sz="1300" dirty="0" err="1">
                <a:cs typeface="Times New Roman" pitchFamily="18" charset="0"/>
              </a:rPr>
              <a:t>this</a:t>
            </a:r>
            <a:r>
              <a:rPr lang="sv-SE" altLang="en-US" sz="1300" dirty="0">
                <a:cs typeface="Times New Roman" pitchFamily="18" charset="0"/>
              </a:rPr>
              <a:t> </a:t>
            </a:r>
            <a:r>
              <a:rPr lang="sv-SE" altLang="en-US" sz="1300" dirty="0" err="1">
                <a:cs typeface="Times New Roman" pitchFamily="18" charset="0"/>
              </a:rPr>
              <a:t>project</a:t>
            </a:r>
            <a:r>
              <a:rPr lang="sv-SE" altLang="en-US" sz="1300" dirty="0">
                <a:cs typeface="Times New Roman" pitchFamily="18" charset="0"/>
              </a:rPr>
              <a:t>. </a:t>
            </a:r>
            <a:r>
              <a:rPr lang="sv-SE" altLang="en-US" sz="1300" dirty="0" err="1">
                <a:cs typeface="Times New Roman" pitchFamily="18" charset="0"/>
              </a:rPr>
              <a:t>Enabling</a:t>
            </a:r>
            <a:r>
              <a:rPr lang="sv-SE" altLang="en-US" sz="1300" dirty="0">
                <a:cs typeface="Times New Roman" pitchFamily="18" charset="0"/>
              </a:rPr>
              <a:t> </a:t>
            </a:r>
            <a:r>
              <a:rPr lang="sv-SE" altLang="en-US" sz="1300" dirty="0" err="1">
                <a:cs typeface="Times New Roman" pitchFamily="18" charset="0"/>
              </a:rPr>
              <a:t>tools</a:t>
            </a:r>
            <a:r>
              <a:rPr lang="sv-SE" altLang="en-US" sz="1300" dirty="0">
                <a:cs typeface="Times New Roman" pitchFamily="18" charset="0"/>
              </a:rPr>
              <a:t> for </a:t>
            </a:r>
            <a:r>
              <a:rPr lang="sv-SE" altLang="en-US" sz="1300" dirty="0" err="1">
                <a:cs typeface="Times New Roman" pitchFamily="18" charset="0"/>
              </a:rPr>
              <a:t>people</a:t>
            </a:r>
            <a:r>
              <a:rPr lang="sv-SE" altLang="en-US" sz="1300" dirty="0">
                <a:cs typeface="Times New Roman" pitchFamily="18" charset="0"/>
              </a:rPr>
              <a:t> </a:t>
            </a:r>
            <a:r>
              <a:rPr lang="sv-SE" altLang="en-US" sz="1300" dirty="0" err="1">
                <a:cs typeface="Times New Roman" pitchFamily="18" charset="0"/>
              </a:rPr>
              <a:t>living</a:t>
            </a:r>
            <a:r>
              <a:rPr lang="sv-SE" altLang="en-US" sz="1300" dirty="0">
                <a:cs typeface="Times New Roman" pitchFamily="18" charset="0"/>
              </a:rPr>
              <a:t> </a:t>
            </a:r>
            <a:r>
              <a:rPr lang="sv-SE" altLang="en-US" sz="1300" dirty="0" err="1">
                <a:cs typeface="Times New Roman" pitchFamily="18" charset="0"/>
              </a:rPr>
              <a:t>with</a:t>
            </a:r>
            <a:r>
              <a:rPr lang="sv-SE" altLang="en-US" sz="1300" dirty="0">
                <a:cs typeface="Times New Roman" pitchFamily="18" charset="0"/>
              </a:rPr>
              <a:t> </a:t>
            </a:r>
            <a:r>
              <a:rPr lang="sv-SE" altLang="en-US" sz="1300" dirty="0" err="1">
                <a:cs typeface="Times New Roman" pitchFamily="18" charset="0"/>
              </a:rPr>
              <a:t>multimorbidity</a:t>
            </a:r>
            <a:r>
              <a:rPr lang="sv-SE" altLang="en-US" sz="1300" dirty="0">
                <a:cs typeface="Times New Roman" pitchFamily="18" charset="0"/>
              </a:rPr>
              <a:t>.</a:t>
            </a:r>
          </a:p>
          <a:p>
            <a:pPr defTabSz="846138">
              <a:lnSpc>
                <a:spcPct val="35000"/>
              </a:lnSpc>
              <a:spcBef>
                <a:spcPct val="50000"/>
              </a:spcBef>
              <a:buClr>
                <a:srgbClr val="99CC00"/>
              </a:buClr>
              <a:buFont typeface="Wingdings" pitchFamily="2" charset="2"/>
              <a:buNone/>
            </a:pPr>
            <a:r>
              <a:rPr lang="sv-SE" altLang="en-US" sz="1300" dirty="0" err="1">
                <a:cs typeface="Times New Roman" pitchFamily="18" charset="0"/>
              </a:rPr>
              <a:t>This</a:t>
            </a:r>
            <a:r>
              <a:rPr lang="sv-SE" altLang="en-US" sz="1300" dirty="0">
                <a:cs typeface="Times New Roman" pitchFamily="18" charset="0"/>
              </a:rPr>
              <a:t> is a </a:t>
            </a:r>
            <a:r>
              <a:rPr lang="sv-SE" altLang="en-US" sz="1300" dirty="0" err="1">
                <a:cs typeface="Times New Roman" pitchFamily="18" charset="0"/>
              </a:rPr>
              <a:t>large</a:t>
            </a:r>
            <a:r>
              <a:rPr lang="sv-SE" altLang="en-US" sz="1300" dirty="0">
                <a:cs typeface="Times New Roman" pitchFamily="18" charset="0"/>
              </a:rPr>
              <a:t> patient group, as </a:t>
            </a:r>
            <a:r>
              <a:rPr lang="sv-SE" altLang="en-US" sz="1300" dirty="0" err="1">
                <a:cs typeface="Times New Roman" pitchFamily="18" charset="0"/>
              </a:rPr>
              <a:t>up</a:t>
            </a:r>
            <a:r>
              <a:rPr lang="sv-SE" altLang="en-US" sz="1300" dirty="0">
                <a:cs typeface="Times New Roman" pitchFamily="18" charset="0"/>
              </a:rPr>
              <a:t> to 95% </a:t>
            </a:r>
            <a:r>
              <a:rPr lang="sv-SE" altLang="en-US" sz="1300" dirty="0" err="1">
                <a:cs typeface="Times New Roman" pitchFamily="18" charset="0"/>
              </a:rPr>
              <a:t>older</a:t>
            </a:r>
            <a:r>
              <a:rPr lang="sv-SE" altLang="en-US" sz="1300" dirty="0">
                <a:cs typeface="Times New Roman" pitchFamily="18" charset="0"/>
              </a:rPr>
              <a:t> </a:t>
            </a:r>
            <a:r>
              <a:rPr lang="sv-SE" altLang="en-US" sz="1300" dirty="0" err="1">
                <a:cs typeface="Times New Roman" pitchFamily="18" charset="0"/>
              </a:rPr>
              <a:t>than</a:t>
            </a:r>
            <a:r>
              <a:rPr lang="sv-SE" altLang="en-US" sz="1300" dirty="0">
                <a:cs typeface="Times New Roman" pitchFamily="18" charset="0"/>
              </a:rPr>
              <a:t> 65 </a:t>
            </a:r>
            <a:r>
              <a:rPr lang="sv-SE" altLang="en-US" sz="1300" dirty="0" err="1">
                <a:cs typeface="Times New Roman" pitchFamily="18" charset="0"/>
              </a:rPr>
              <a:t>years</a:t>
            </a:r>
            <a:r>
              <a:rPr lang="sv-SE" altLang="en-US" sz="1300" dirty="0">
                <a:cs typeface="Times New Roman" pitchFamily="18" charset="0"/>
              </a:rPr>
              <a:t> old </a:t>
            </a:r>
            <a:r>
              <a:rPr lang="sv-SE" altLang="en-US" sz="1300" dirty="0" err="1">
                <a:cs typeface="Times New Roman" pitchFamily="18" charset="0"/>
              </a:rPr>
              <a:t>are</a:t>
            </a:r>
            <a:r>
              <a:rPr lang="sv-SE" altLang="en-US" sz="1300" dirty="0">
                <a:cs typeface="Times New Roman" pitchFamily="18" charset="0"/>
              </a:rPr>
              <a:t> </a:t>
            </a:r>
            <a:r>
              <a:rPr lang="sv-SE" altLang="en-US" sz="1300" dirty="0" err="1">
                <a:cs typeface="Times New Roman" pitchFamily="18" charset="0"/>
              </a:rPr>
              <a:t>affected</a:t>
            </a:r>
            <a:r>
              <a:rPr lang="sv-SE" altLang="en-US" sz="1300" dirty="0">
                <a:cs typeface="Times New Roman" pitchFamily="18" charset="0"/>
              </a:rPr>
              <a:t>.</a:t>
            </a:r>
          </a:p>
          <a:p>
            <a:pPr defTabSz="846138">
              <a:lnSpc>
                <a:spcPct val="35000"/>
              </a:lnSpc>
              <a:spcBef>
                <a:spcPct val="50000"/>
              </a:spcBef>
              <a:buClr>
                <a:srgbClr val="99CC00"/>
              </a:buClr>
              <a:buFont typeface="Wingdings" pitchFamily="2" charset="2"/>
              <a:buNone/>
            </a:pPr>
            <a:endParaRPr lang="sv-SE" altLang="en-US" sz="1300" dirty="0">
              <a:cs typeface="Times New Roman" pitchFamily="18" charset="0"/>
            </a:endParaRPr>
          </a:p>
          <a:p>
            <a:pPr defTabSz="846138">
              <a:lnSpc>
                <a:spcPct val="35000"/>
              </a:lnSpc>
              <a:spcBef>
                <a:spcPct val="50000"/>
              </a:spcBef>
              <a:buClr>
                <a:srgbClr val="99CC00"/>
              </a:buClr>
              <a:buFont typeface="Wingdings" pitchFamily="2" charset="2"/>
              <a:buNone/>
            </a:pPr>
            <a:r>
              <a:rPr lang="sv-SE" altLang="en-US" sz="1300" dirty="0">
                <a:cs typeface="Times New Roman" pitchFamily="18" charset="0"/>
              </a:rPr>
              <a:t>The patient </a:t>
            </a:r>
            <a:r>
              <a:rPr lang="sv-SE" altLang="en-US" sz="1300" dirty="0" err="1">
                <a:cs typeface="Times New Roman" pitchFamily="18" charset="0"/>
              </a:rPr>
              <a:t>with</a:t>
            </a:r>
            <a:r>
              <a:rPr lang="sv-SE" altLang="en-US" sz="1300" dirty="0">
                <a:cs typeface="Times New Roman" pitchFamily="18" charset="0"/>
              </a:rPr>
              <a:t> multi-</a:t>
            </a:r>
            <a:r>
              <a:rPr lang="sv-SE" altLang="en-US" sz="1300" dirty="0" err="1">
                <a:cs typeface="Times New Roman" pitchFamily="18" charset="0"/>
              </a:rPr>
              <a:t>morbidity</a:t>
            </a:r>
            <a:r>
              <a:rPr lang="sv-SE" altLang="en-US" sz="1300" dirty="0">
                <a:cs typeface="Times New Roman" pitchFamily="18" charset="0"/>
              </a:rPr>
              <a:t> is </a:t>
            </a:r>
            <a:r>
              <a:rPr lang="sv-SE" altLang="en-US" sz="1300" dirty="0" err="1">
                <a:cs typeface="Times New Roman" pitchFamily="18" charset="0"/>
              </a:rPr>
              <a:t>defined</a:t>
            </a:r>
            <a:r>
              <a:rPr lang="sv-SE" altLang="en-US" sz="1300" dirty="0">
                <a:cs typeface="Times New Roman" pitchFamily="18" charset="0"/>
              </a:rPr>
              <a:t> as </a:t>
            </a:r>
            <a:r>
              <a:rPr lang="sv-SE" altLang="en-US" sz="1300" dirty="0" err="1">
                <a:cs typeface="Times New Roman" pitchFamily="18" charset="0"/>
              </a:rPr>
              <a:t>bearing</a:t>
            </a:r>
            <a:r>
              <a:rPr lang="sv-SE" altLang="en-US" sz="1300" dirty="0">
                <a:cs typeface="Times New Roman" pitchFamily="18" charset="0"/>
              </a:rPr>
              <a:t> </a:t>
            </a:r>
            <a:r>
              <a:rPr lang="sv-SE" altLang="en-US" sz="1300" dirty="0" err="1">
                <a:cs typeface="Times New Roman" pitchFamily="18" charset="0"/>
              </a:rPr>
              <a:t>two</a:t>
            </a:r>
            <a:r>
              <a:rPr lang="sv-SE" altLang="en-US" sz="1300" dirty="0">
                <a:cs typeface="Times New Roman" pitchFamily="18" charset="0"/>
              </a:rPr>
              <a:t> or </a:t>
            </a:r>
            <a:r>
              <a:rPr lang="sv-SE" altLang="en-US" sz="1300" dirty="0" err="1">
                <a:cs typeface="Times New Roman" pitchFamily="18" charset="0"/>
              </a:rPr>
              <a:t>more</a:t>
            </a:r>
            <a:r>
              <a:rPr lang="sv-SE" altLang="en-US" sz="1300" dirty="0">
                <a:cs typeface="Times New Roman" pitchFamily="18" charset="0"/>
              </a:rPr>
              <a:t> </a:t>
            </a:r>
            <a:r>
              <a:rPr lang="sv-SE" altLang="en-US" sz="1300" dirty="0" err="1">
                <a:cs typeface="Times New Roman" pitchFamily="18" charset="0"/>
              </a:rPr>
              <a:t>chronic</a:t>
            </a:r>
            <a:r>
              <a:rPr lang="sv-SE" altLang="en-US" sz="1300" dirty="0">
                <a:cs typeface="Times New Roman" pitchFamily="18" charset="0"/>
              </a:rPr>
              <a:t> </a:t>
            </a:r>
            <a:r>
              <a:rPr lang="sv-SE" altLang="en-US" sz="1300" dirty="0" err="1">
                <a:cs typeface="Times New Roman" pitchFamily="18" charset="0"/>
              </a:rPr>
              <a:t>conditions</a:t>
            </a:r>
            <a:r>
              <a:rPr lang="sv-SE" altLang="en-US" sz="1300" dirty="0">
                <a:cs typeface="Times New Roman" pitchFamily="18" charset="0"/>
              </a:rPr>
              <a:t>, and</a:t>
            </a:r>
          </a:p>
          <a:p>
            <a:pPr defTabSz="846138">
              <a:lnSpc>
                <a:spcPct val="35000"/>
              </a:lnSpc>
              <a:spcBef>
                <a:spcPct val="50000"/>
              </a:spcBef>
              <a:buClr>
                <a:srgbClr val="99CC00"/>
              </a:buClr>
              <a:buFont typeface="Wingdings" pitchFamily="2" charset="2"/>
              <a:buNone/>
            </a:pPr>
            <a:r>
              <a:rPr lang="sv-SE" altLang="en-US" sz="1300" dirty="0">
                <a:cs typeface="Times New Roman" pitchFamily="18" charset="0"/>
              </a:rPr>
              <a:t>As populations get </a:t>
            </a:r>
            <a:r>
              <a:rPr lang="sv-SE" altLang="en-US" sz="1300" dirty="0" err="1">
                <a:cs typeface="Times New Roman" pitchFamily="18" charset="0"/>
              </a:rPr>
              <a:t>older</a:t>
            </a:r>
            <a:r>
              <a:rPr lang="sv-SE" altLang="en-US" sz="1300" dirty="0">
                <a:cs typeface="Times New Roman" pitchFamily="18" charset="0"/>
              </a:rPr>
              <a:t> </a:t>
            </a:r>
            <a:r>
              <a:rPr lang="sv-SE" altLang="en-US" sz="1300" dirty="0" err="1">
                <a:cs typeface="Times New Roman" pitchFamily="18" charset="0"/>
              </a:rPr>
              <a:t>this</a:t>
            </a:r>
            <a:r>
              <a:rPr lang="sv-SE" altLang="en-US" sz="1300" dirty="0">
                <a:cs typeface="Times New Roman" pitchFamily="18" charset="0"/>
              </a:rPr>
              <a:t> group </a:t>
            </a:r>
            <a:r>
              <a:rPr lang="sv-SE" altLang="en-US" sz="1300" dirty="0" err="1">
                <a:cs typeface="Times New Roman" pitchFamily="18" charset="0"/>
              </a:rPr>
              <a:t>only</a:t>
            </a:r>
            <a:r>
              <a:rPr lang="sv-SE" altLang="en-US" sz="1300" dirty="0">
                <a:cs typeface="Times New Roman" pitchFamily="18" charset="0"/>
              </a:rPr>
              <a:t> gets </a:t>
            </a:r>
            <a:r>
              <a:rPr lang="sv-SE" altLang="en-US" sz="1300" dirty="0" err="1">
                <a:cs typeface="Times New Roman" pitchFamily="18" charset="0"/>
              </a:rPr>
              <a:t>larger</a:t>
            </a:r>
            <a:r>
              <a:rPr lang="sv-SE" altLang="en-US" sz="1300" dirty="0">
                <a:cs typeface="Times New Roman" pitchFamily="18" charset="0"/>
              </a:rPr>
              <a:t> – </a:t>
            </a:r>
            <a:r>
              <a:rPr lang="sv-SE" altLang="en-US" sz="1300" dirty="0" err="1">
                <a:cs typeface="Times New Roman" pitchFamily="18" charset="0"/>
              </a:rPr>
              <a:t>with</a:t>
            </a:r>
            <a:r>
              <a:rPr lang="sv-SE" altLang="en-US" sz="1300" dirty="0">
                <a:cs typeface="Times New Roman" pitchFamily="18" charset="0"/>
              </a:rPr>
              <a:t> </a:t>
            </a:r>
            <a:r>
              <a:rPr lang="sv-SE" altLang="en-US" sz="1300" dirty="0" err="1">
                <a:cs typeface="Times New Roman" pitchFamily="18" charset="0"/>
              </a:rPr>
              <a:t>more</a:t>
            </a:r>
            <a:r>
              <a:rPr lang="sv-SE" altLang="en-US" sz="1300" dirty="0">
                <a:cs typeface="Times New Roman" pitchFamily="18" charset="0"/>
              </a:rPr>
              <a:t> </a:t>
            </a:r>
            <a:r>
              <a:rPr lang="sv-SE" altLang="en-US" sz="1300" dirty="0" err="1">
                <a:cs typeface="Times New Roman" pitchFamily="18" charset="0"/>
              </a:rPr>
              <a:t>financial</a:t>
            </a:r>
            <a:r>
              <a:rPr lang="sv-SE" altLang="en-US" sz="1300" dirty="0">
                <a:cs typeface="Times New Roman" pitchFamily="18" charset="0"/>
              </a:rPr>
              <a:t> </a:t>
            </a:r>
            <a:r>
              <a:rPr lang="sv-SE" altLang="en-US" sz="1300" dirty="0" err="1">
                <a:cs typeface="Times New Roman" pitchFamily="18" charset="0"/>
              </a:rPr>
              <a:t>burden</a:t>
            </a:r>
            <a:r>
              <a:rPr lang="sv-SE" altLang="en-US" sz="1300" dirty="0">
                <a:cs typeface="Times New Roman" pitchFamily="18" charset="0"/>
              </a:rPr>
              <a:t> for </a:t>
            </a:r>
            <a:r>
              <a:rPr lang="sv-SE" altLang="en-US" sz="1300" dirty="0" err="1">
                <a:cs typeface="Times New Roman" pitchFamily="18" charset="0"/>
              </a:rPr>
              <a:t>care</a:t>
            </a:r>
            <a:r>
              <a:rPr lang="sv-SE" altLang="en-US" sz="1300" dirty="0">
                <a:cs typeface="Times New Roman" pitchFamily="18" charset="0"/>
              </a:rPr>
              <a:t> </a:t>
            </a:r>
            <a:r>
              <a:rPr lang="sv-SE" altLang="en-US" sz="1300" dirty="0" err="1">
                <a:cs typeface="Times New Roman" pitchFamily="18" charset="0"/>
              </a:rPr>
              <a:t>providers</a:t>
            </a:r>
            <a:r>
              <a:rPr lang="sv-SE" altLang="en-US" sz="1300" dirty="0">
                <a:cs typeface="Times New Roman" pitchFamily="18" charset="0"/>
              </a:rPr>
              <a:t> </a:t>
            </a:r>
            <a:r>
              <a:rPr lang="sv-SE" altLang="en-US" sz="1300" dirty="0" err="1">
                <a:cs typeface="Times New Roman" pitchFamily="18" charset="0"/>
              </a:rPr>
              <a:t>allocated</a:t>
            </a:r>
            <a:r>
              <a:rPr lang="sv-SE" altLang="en-US" sz="1300" dirty="0">
                <a:cs typeface="Times New Roman" pitchFamily="18" charset="0"/>
              </a:rPr>
              <a:t> to not </a:t>
            </a:r>
            <a:r>
              <a:rPr lang="sv-SE" altLang="en-US" sz="1300" dirty="0" err="1">
                <a:cs typeface="Times New Roman" pitchFamily="18" charset="0"/>
              </a:rPr>
              <a:t>only</a:t>
            </a:r>
            <a:r>
              <a:rPr lang="sv-SE" altLang="en-US" sz="1300" dirty="0">
                <a:cs typeface="Times New Roman" pitchFamily="18" charset="0"/>
              </a:rPr>
              <a:t> </a:t>
            </a:r>
            <a:r>
              <a:rPr lang="sv-SE" altLang="en-US" sz="1300" dirty="0" err="1">
                <a:cs typeface="Times New Roman" pitchFamily="18" charset="0"/>
              </a:rPr>
              <a:t>treatments</a:t>
            </a:r>
            <a:r>
              <a:rPr lang="sv-SE" altLang="en-US" sz="1300" dirty="0">
                <a:cs typeface="Times New Roman" pitchFamily="18" charset="0"/>
              </a:rPr>
              <a:t> </a:t>
            </a:r>
            <a:r>
              <a:rPr lang="sv-SE" altLang="en-US" sz="1300" dirty="0" err="1">
                <a:cs typeface="Times New Roman" pitchFamily="18" charset="0"/>
              </a:rPr>
              <a:t>but</a:t>
            </a:r>
            <a:r>
              <a:rPr lang="sv-SE" altLang="en-US" sz="1300" dirty="0">
                <a:cs typeface="Times New Roman" pitchFamily="18" charset="0"/>
              </a:rPr>
              <a:t> </a:t>
            </a:r>
            <a:r>
              <a:rPr lang="sv-SE" altLang="en-US" sz="1300" dirty="0" err="1">
                <a:cs typeface="Times New Roman" pitchFamily="18" charset="0"/>
              </a:rPr>
              <a:t>also</a:t>
            </a:r>
            <a:r>
              <a:rPr lang="sv-SE" altLang="en-US" sz="1300" dirty="0">
                <a:cs typeface="Times New Roman" pitchFamily="18" charset="0"/>
              </a:rPr>
              <a:t> to the </a:t>
            </a:r>
            <a:r>
              <a:rPr lang="sv-SE" altLang="en-US" sz="1300" b="1" dirty="0" err="1">
                <a:cs typeface="Times New Roman" pitchFamily="18" charset="0"/>
              </a:rPr>
              <a:t>coordination</a:t>
            </a:r>
            <a:r>
              <a:rPr lang="sv-SE" altLang="en-US" sz="1300" b="1" dirty="0">
                <a:cs typeface="Times New Roman" pitchFamily="18" charset="0"/>
              </a:rPr>
              <a:t> of </a:t>
            </a:r>
            <a:r>
              <a:rPr lang="sv-SE" altLang="en-US" sz="1300" b="1" dirty="0" err="1">
                <a:cs typeface="Times New Roman" pitchFamily="18" charset="0"/>
              </a:rPr>
              <a:t>care</a:t>
            </a:r>
            <a:r>
              <a:rPr lang="sv-SE" altLang="en-US" sz="1300" b="1" dirty="0">
                <a:cs typeface="Times New Roman" pitchFamily="18" charset="0"/>
              </a:rPr>
              <a:t>. </a:t>
            </a:r>
            <a:r>
              <a:rPr lang="sv-SE" altLang="en-US" sz="1300" b="1" dirty="0" err="1">
                <a:cs typeface="Times New Roman" pitchFamily="18" charset="0"/>
              </a:rPr>
              <a:t>Which</a:t>
            </a:r>
            <a:r>
              <a:rPr lang="sv-SE" altLang="en-US" sz="1300" b="1" dirty="0">
                <a:cs typeface="Times New Roman" pitchFamily="18" charset="0"/>
              </a:rPr>
              <a:t> </a:t>
            </a:r>
            <a:r>
              <a:rPr lang="sv-SE" altLang="en-US" sz="1300" b="1" dirty="0" err="1">
                <a:cs typeface="Times New Roman" pitchFamily="18" charset="0"/>
              </a:rPr>
              <a:t>very</a:t>
            </a:r>
            <a:r>
              <a:rPr lang="sv-SE" altLang="en-US" sz="1300" b="1" dirty="0">
                <a:cs typeface="Times New Roman" pitchFamily="18" charset="0"/>
              </a:rPr>
              <a:t> </a:t>
            </a:r>
            <a:r>
              <a:rPr lang="sv-SE" altLang="en-US" sz="1300" b="1" dirty="0" err="1">
                <a:cs typeface="Times New Roman" pitchFamily="18" charset="0"/>
              </a:rPr>
              <a:t>often</a:t>
            </a:r>
            <a:r>
              <a:rPr lang="sv-SE" altLang="en-US" sz="1300" b="1" dirty="0">
                <a:cs typeface="Times New Roman" pitchFamily="18" charset="0"/>
              </a:rPr>
              <a:t> </a:t>
            </a:r>
            <a:r>
              <a:rPr lang="sv-SE" altLang="en-US" sz="1300" b="1" dirty="0" err="1">
                <a:cs typeface="Times New Roman" pitchFamily="18" charset="0"/>
              </a:rPr>
              <a:t>are</a:t>
            </a:r>
            <a:r>
              <a:rPr lang="sv-SE" altLang="en-US" sz="1300" b="1" dirty="0">
                <a:cs typeface="Times New Roman" pitchFamily="18" charset="0"/>
              </a:rPr>
              <a:t> </a:t>
            </a:r>
            <a:r>
              <a:rPr lang="sv-SE" altLang="en-US" sz="1300" b="1" dirty="0" err="1">
                <a:cs typeface="Times New Roman" pitchFamily="18" charset="0"/>
              </a:rPr>
              <a:t>inefficient</a:t>
            </a:r>
            <a:r>
              <a:rPr lang="sv-SE" altLang="en-US" sz="1300" b="1" dirty="0">
                <a:cs typeface="Times New Roman" pitchFamily="18" charset="0"/>
              </a:rPr>
              <a:t> and </a:t>
            </a:r>
            <a:r>
              <a:rPr lang="sv-SE" altLang="en-US" sz="1300" b="1" dirty="0" err="1">
                <a:cs typeface="Times New Roman" pitchFamily="18" charset="0"/>
              </a:rPr>
              <a:t>little</a:t>
            </a:r>
            <a:r>
              <a:rPr lang="sv-SE" altLang="en-US" sz="1300" b="1" dirty="0">
                <a:cs typeface="Times New Roman" pitchFamily="18" charset="0"/>
              </a:rPr>
              <a:t> </a:t>
            </a:r>
            <a:r>
              <a:rPr lang="sv-SE" altLang="en-US" sz="1300" b="1" dirty="0" err="1">
                <a:cs typeface="Times New Roman" pitchFamily="18" charset="0"/>
              </a:rPr>
              <a:t>adapted</a:t>
            </a:r>
            <a:r>
              <a:rPr lang="sv-SE" altLang="en-US" sz="1300" b="1" dirty="0">
                <a:cs typeface="Times New Roman" pitchFamily="18" charset="0"/>
              </a:rPr>
              <a:t> for </a:t>
            </a:r>
            <a:r>
              <a:rPr lang="sv-SE" altLang="en-US" sz="1300" b="1" dirty="0" err="1">
                <a:cs typeface="Times New Roman" pitchFamily="18" charset="0"/>
              </a:rPr>
              <a:t>this</a:t>
            </a:r>
            <a:r>
              <a:rPr lang="sv-SE" altLang="en-US" sz="1300" b="1" dirty="0">
                <a:cs typeface="Times New Roman" pitchFamily="18" charset="0"/>
              </a:rPr>
              <a:t> patient group.</a:t>
            </a:r>
          </a:p>
          <a:p>
            <a:pPr defTabSz="846138">
              <a:lnSpc>
                <a:spcPct val="35000"/>
              </a:lnSpc>
              <a:spcBef>
                <a:spcPct val="50000"/>
              </a:spcBef>
              <a:buClr>
                <a:srgbClr val="99CC00"/>
              </a:buClr>
              <a:buFont typeface="Wingdings" pitchFamily="2" charset="2"/>
              <a:buNone/>
            </a:pPr>
            <a:endParaRPr lang="sv-SE" altLang="en-US" sz="1300" dirty="0">
              <a:cs typeface="Times New Roman" pitchFamily="18" charset="0"/>
            </a:endParaRPr>
          </a:p>
          <a:p>
            <a:pPr defTabSz="846138">
              <a:lnSpc>
                <a:spcPct val="35000"/>
              </a:lnSpc>
              <a:spcBef>
                <a:spcPct val="50000"/>
              </a:spcBef>
              <a:buClr>
                <a:srgbClr val="99CC00"/>
              </a:buClr>
              <a:buFont typeface="Wingdings" pitchFamily="2" charset="2"/>
              <a:buNone/>
            </a:pPr>
            <a:r>
              <a:rPr lang="sv-SE" altLang="en-US" sz="1300" dirty="0">
                <a:cs typeface="Times New Roman" pitchFamily="18" charset="0"/>
              </a:rPr>
              <a:t>As </a:t>
            </a:r>
            <a:r>
              <a:rPr lang="sv-SE" altLang="en-US" sz="1300" dirty="0" err="1">
                <a:cs typeface="Times New Roman" pitchFamily="18" charset="0"/>
              </a:rPr>
              <a:t>you</a:t>
            </a:r>
            <a:r>
              <a:rPr lang="sv-SE" altLang="en-US" sz="1300" dirty="0">
                <a:cs typeface="Times New Roman" pitchFamily="18" charset="0"/>
              </a:rPr>
              <a:t> </a:t>
            </a:r>
            <a:r>
              <a:rPr lang="sv-SE" altLang="en-US" sz="1300" dirty="0" err="1">
                <a:cs typeface="Times New Roman" pitchFamily="18" charset="0"/>
              </a:rPr>
              <a:t>can</a:t>
            </a:r>
            <a:r>
              <a:rPr lang="sv-SE" altLang="en-US" sz="1300" dirty="0">
                <a:cs typeface="Times New Roman" pitchFamily="18" charset="0"/>
              </a:rPr>
              <a:t> </a:t>
            </a:r>
            <a:r>
              <a:rPr lang="sv-SE" altLang="en-US" sz="1300" dirty="0" err="1">
                <a:cs typeface="Times New Roman" pitchFamily="18" charset="0"/>
              </a:rPr>
              <a:t>tell</a:t>
            </a:r>
            <a:r>
              <a:rPr lang="sv-SE" altLang="en-US" sz="1300" dirty="0">
                <a:cs typeface="Times New Roman" pitchFamily="18" charset="0"/>
              </a:rPr>
              <a:t> from </a:t>
            </a:r>
            <a:r>
              <a:rPr lang="sv-SE" altLang="en-US" sz="1300" dirty="0" err="1">
                <a:cs typeface="Times New Roman" pitchFamily="18" charset="0"/>
              </a:rPr>
              <a:t>this</a:t>
            </a:r>
            <a:r>
              <a:rPr lang="sv-SE" altLang="en-US" sz="1300" dirty="0">
                <a:cs typeface="Times New Roman" pitchFamily="18" charset="0"/>
              </a:rPr>
              <a:t> image the </a:t>
            </a:r>
            <a:r>
              <a:rPr lang="sv-SE" altLang="en-US" sz="1300" dirty="0" err="1">
                <a:cs typeface="Times New Roman" pitchFamily="18" charset="0"/>
              </a:rPr>
              <a:t>challenge</a:t>
            </a:r>
            <a:r>
              <a:rPr lang="sv-SE" altLang="en-US" sz="1300" dirty="0">
                <a:cs typeface="Times New Roman" pitchFamily="18" charset="0"/>
              </a:rPr>
              <a:t> is a multi-</a:t>
            </a:r>
            <a:r>
              <a:rPr lang="sv-SE" altLang="en-US" sz="1300" dirty="0" err="1">
                <a:cs typeface="Times New Roman" pitchFamily="18" charset="0"/>
              </a:rPr>
              <a:t>faceted</a:t>
            </a:r>
            <a:r>
              <a:rPr lang="sv-SE" altLang="en-US" sz="1300" dirty="0">
                <a:cs typeface="Times New Roman" pitchFamily="18" charset="0"/>
              </a:rPr>
              <a:t> </a:t>
            </a:r>
            <a:r>
              <a:rPr lang="sv-SE" altLang="en-US" sz="1300" dirty="0" err="1">
                <a:cs typeface="Times New Roman" pitchFamily="18" charset="0"/>
              </a:rPr>
              <a:t>one</a:t>
            </a:r>
            <a:r>
              <a:rPr lang="sv-SE" altLang="en-US" sz="1300" dirty="0">
                <a:cs typeface="Times New Roman" pitchFamily="18" charset="0"/>
              </a:rPr>
              <a:t>, </a:t>
            </a:r>
            <a:r>
              <a:rPr lang="sv-SE" altLang="en-US" sz="1300" dirty="0" err="1">
                <a:cs typeface="Times New Roman" pitchFamily="18" charset="0"/>
              </a:rPr>
              <a:t>but</a:t>
            </a:r>
            <a:r>
              <a:rPr lang="sv-SE" altLang="en-US" sz="1300" dirty="0">
                <a:cs typeface="Times New Roman" pitchFamily="18" charset="0"/>
              </a:rPr>
              <a:t> </a:t>
            </a:r>
            <a:r>
              <a:rPr lang="sv-SE" altLang="en-US" sz="1300" dirty="0" err="1">
                <a:cs typeface="Times New Roman" pitchFamily="18" charset="0"/>
              </a:rPr>
              <a:t>what</a:t>
            </a:r>
            <a:r>
              <a:rPr lang="sv-SE" altLang="en-US" sz="1300" dirty="0">
                <a:cs typeface="Times New Roman" pitchFamily="18" charset="0"/>
              </a:rPr>
              <a:t> </a:t>
            </a:r>
            <a:r>
              <a:rPr lang="sv-SE" altLang="en-US" sz="1300" dirty="0" err="1">
                <a:cs typeface="Times New Roman" pitchFamily="18" charset="0"/>
              </a:rPr>
              <a:t>we</a:t>
            </a:r>
            <a:r>
              <a:rPr lang="sv-SE" altLang="en-US" sz="1300" dirty="0">
                <a:cs typeface="Times New Roman" pitchFamily="18" charset="0"/>
              </a:rPr>
              <a:t> </a:t>
            </a:r>
            <a:r>
              <a:rPr lang="sv-SE" altLang="en-US" sz="1300" dirty="0" err="1">
                <a:cs typeface="Times New Roman" pitchFamily="18" charset="0"/>
              </a:rPr>
              <a:t>seek</a:t>
            </a:r>
            <a:r>
              <a:rPr lang="sv-SE" altLang="en-US" sz="1300" dirty="0">
                <a:cs typeface="Times New Roman" pitchFamily="18" charset="0"/>
              </a:rPr>
              <a:t> is </a:t>
            </a:r>
            <a:r>
              <a:rPr lang="en-US" sz="1400" dirty="0"/>
              <a:t>technology solutions and tools that </a:t>
            </a:r>
            <a:r>
              <a:rPr lang="en-US" sz="1400" b="1" dirty="0"/>
              <a:t>anticipate the changing needs of people with multimorbidity</a:t>
            </a:r>
            <a:endParaRPr lang="en-US" altLang="en-US" sz="1300" dirty="0">
              <a:cs typeface="Times New Roman" pitchFamily="18" charset="0"/>
            </a:endParaRPr>
          </a:p>
        </p:txBody>
      </p:sp>
      <p:sp>
        <p:nvSpPr>
          <p:cNvPr id="19460" name="3 Marcador de número de diapositiva"/>
          <p:cNvSpPr txBox="1">
            <a:spLocks noGrp="1"/>
          </p:cNvSpPr>
          <p:nvPr/>
        </p:nvSpPr>
        <p:spPr bwMode="auto">
          <a:xfrm>
            <a:off x="6119813" y="8778875"/>
            <a:ext cx="544512"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defTabSz="919163">
              <a:defRPr>
                <a:solidFill>
                  <a:schemeClr val="tx1"/>
                </a:solidFill>
                <a:latin typeface="Arial" pitchFamily="34" charset="0"/>
                <a:cs typeface="Arial" pitchFamily="34" charset="0"/>
              </a:defRPr>
            </a:lvl1pPr>
            <a:lvl2pPr marL="742950" indent="-285750" defTabSz="919163">
              <a:defRPr>
                <a:solidFill>
                  <a:schemeClr val="tx1"/>
                </a:solidFill>
                <a:latin typeface="Arial" pitchFamily="34" charset="0"/>
                <a:cs typeface="Arial" pitchFamily="34" charset="0"/>
              </a:defRPr>
            </a:lvl2pPr>
            <a:lvl3pPr marL="1143000" indent="-228600" defTabSz="919163">
              <a:defRPr>
                <a:solidFill>
                  <a:schemeClr val="tx1"/>
                </a:solidFill>
                <a:latin typeface="Arial" pitchFamily="34" charset="0"/>
                <a:cs typeface="Arial" pitchFamily="34" charset="0"/>
              </a:defRPr>
            </a:lvl3pPr>
            <a:lvl4pPr marL="1600200" indent="-228600" defTabSz="919163">
              <a:defRPr>
                <a:solidFill>
                  <a:schemeClr val="tx1"/>
                </a:solidFill>
                <a:latin typeface="Arial" pitchFamily="34" charset="0"/>
                <a:cs typeface="Arial" pitchFamily="34" charset="0"/>
              </a:defRPr>
            </a:lvl4pPr>
            <a:lvl5pPr marL="2057400" indent="-228600" defTabSz="919163">
              <a:defRPr>
                <a:solidFill>
                  <a:schemeClr val="tx1"/>
                </a:solidFill>
                <a:latin typeface="Arial" pitchFamily="34" charset="0"/>
                <a:cs typeface="Arial" pitchFamily="34" charset="0"/>
              </a:defRPr>
            </a:lvl5pPr>
            <a:lvl6pPr marL="2514600" indent="-228600" defTabSz="919163" fontAlgn="base">
              <a:spcBef>
                <a:spcPct val="0"/>
              </a:spcBef>
              <a:spcAft>
                <a:spcPct val="0"/>
              </a:spcAft>
              <a:defRPr>
                <a:solidFill>
                  <a:schemeClr val="tx1"/>
                </a:solidFill>
                <a:latin typeface="Arial" pitchFamily="34" charset="0"/>
                <a:cs typeface="Arial" pitchFamily="34" charset="0"/>
              </a:defRPr>
            </a:lvl6pPr>
            <a:lvl7pPr marL="2971800" indent="-228600" defTabSz="919163" fontAlgn="base">
              <a:spcBef>
                <a:spcPct val="0"/>
              </a:spcBef>
              <a:spcAft>
                <a:spcPct val="0"/>
              </a:spcAft>
              <a:defRPr>
                <a:solidFill>
                  <a:schemeClr val="tx1"/>
                </a:solidFill>
                <a:latin typeface="Arial" pitchFamily="34" charset="0"/>
                <a:cs typeface="Arial" pitchFamily="34" charset="0"/>
              </a:defRPr>
            </a:lvl7pPr>
            <a:lvl8pPr marL="3429000" indent="-228600" defTabSz="919163" fontAlgn="base">
              <a:spcBef>
                <a:spcPct val="0"/>
              </a:spcBef>
              <a:spcAft>
                <a:spcPct val="0"/>
              </a:spcAft>
              <a:defRPr>
                <a:solidFill>
                  <a:schemeClr val="tx1"/>
                </a:solidFill>
                <a:latin typeface="Arial" pitchFamily="34" charset="0"/>
                <a:cs typeface="Arial" pitchFamily="34" charset="0"/>
              </a:defRPr>
            </a:lvl8pPr>
            <a:lvl9pPr marL="3886200" indent="-228600" defTabSz="919163" fontAlgn="base">
              <a:spcBef>
                <a:spcPct val="0"/>
              </a:spcBef>
              <a:spcAft>
                <a:spcPct val="0"/>
              </a:spcAft>
              <a:defRPr>
                <a:solidFill>
                  <a:schemeClr val="tx1"/>
                </a:solidFill>
                <a:latin typeface="Arial" pitchFamily="34" charset="0"/>
                <a:cs typeface="Arial" pitchFamily="34" charset="0"/>
              </a:defRPr>
            </a:lvl9pPr>
          </a:lstStyle>
          <a:p>
            <a:pPr algn="r"/>
            <a:fld id="{516A03EB-1ECC-4659-8FCC-A1E073726CEB}" type="slidenum">
              <a:rPr lang="en-GB" sz="1200"/>
              <a:pPr algn="r"/>
              <a:t>34</a:t>
            </a:fld>
            <a:endParaRPr lang="en-GB" sz="1200"/>
          </a:p>
        </p:txBody>
      </p:sp>
    </p:spTree>
    <p:extLst>
      <p:ext uri="{BB962C8B-B14F-4D97-AF65-F5344CB8AC3E}">
        <p14:creationId xmlns:p14="http://schemas.microsoft.com/office/powerpoint/2010/main" val="39112142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indent="0">
              <a:buNone/>
            </a:pPr>
            <a:r>
              <a:rPr lang="sv-SE" dirty="0"/>
              <a:t>Life for the patient </a:t>
            </a:r>
            <a:r>
              <a:rPr lang="sv-SE" dirty="0" err="1"/>
              <a:t>living</a:t>
            </a:r>
            <a:r>
              <a:rPr lang="sv-SE" dirty="0"/>
              <a:t> </a:t>
            </a:r>
            <a:r>
              <a:rPr lang="sv-SE" dirty="0" err="1"/>
              <a:t>with</a:t>
            </a:r>
            <a:r>
              <a:rPr lang="sv-SE" dirty="0"/>
              <a:t> </a:t>
            </a:r>
            <a:r>
              <a:rPr lang="sv-SE" dirty="0" err="1"/>
              <a:t>multimorbidity</a:t>
            </a:r>
            <a:r>
              <a:rPr lang="sv-SE" dirty="0"/>
              <a:t> is </a:t>
            </a:r>
            <a:r>
              <a:rPr lang="sv-SE" dirty="0" err="1"/>
              <a:t>complex</a:t>
            </a:r>
            <a:r>
              <a:rPr lang="sv-SE" dirty="0"/>
              <a:t>, </a:t>
            </a:r>
            <a:r>
              <a:rPr lang="sv-SE" dirty="0" err="1"/>
              <a:t>involving</a:t>
            </a:r>
            <a:r>
              <a:rPr lang="sv-SE" dirty="0"/>
              <a:t> </a:t>
            </a:r>
            <a:r>
              <a:rPr lang="sv-SE" dirty="0" err="1"/>
              <a:t>several</a:t>
            </a:r>
            <a:r>
              <a:rPr lang="sv-SE" dirty="0"/>
              <a:t> </a:t>
            </a:r>
            <a:r>
              <a:rPr lang="sv-SE" dirty="0" err="1"/>
              <a:t>care</a:t>
            </a:r>
            <a:r>
              <a:rPr lang="sv-SE" dirty="0"/>
              <a:t> </a:t>
            </a:r>
            <a:r>
              <a:rPr lang="sv-SE" dirty="0" err="1"/>
              <a:t>contacts</a:t>
            </a:r>
            <a:r>
              <a:rPr lang="sv-SE" dirty="0"/>
              <a:t> and </a:t>
            </a:r>
            <a:r>
              <a:rPr lang="sv-SE" dirty="0" err="1"/>
              <a:t>activities</a:t>
            </a:r>
            <a:r>
              <a:rPr lang="sv-SE" dirty="0"/>
              <a:t> or </a:t>
            </a:r>
            <a:r>
              <a:rPr lang="sv-SE" dirty="0" err="1"/>
              <a:t>appointments</a:t>
            </a:r>
            <a:r>
              <a:rPr lang="sv-SE" dirty="0"/>
              <a:t>. </a:t>
            </a:r>
          </a:p>
          <a:p>
            <a:pPr marL="0" indent="0">
              <a:buNone/>
            </a:pPr>
            <a:r>
              <a:rPr lang="sv-SE" dirty="0"/>
              <a:t>In </a:t>
            </a:r>
            <a:r>
              <a:rPr lang="sv-SE" dirty="0" err="1"/>
              <a:t>carematrix</a:t>
            </a:r>
            <a:r>
              <a:rPr lang="sv-SE" dirty="0"/>
              <a:t> </a:t>
            </a:r>
            <a:r>
              <a:rPr lang="sv-SE" dirty="0" err="1"/>
              <a:t>we</a:t>
            </a:r>
            <a:r>
              <a:rPr lang="sv-SE" dirty="0"/>
              <a:t> </a:t>
            </a:r>
            <a:r>
              <a:rPr lang="sv-SE" dirty="0" err="1"/>
              <a:t>are</a:t>
            </a:r>
            <a:r>
              <a:rPr lang="sv-SE" dirty="0"/>
              <a:t> </a:t>
            </a:r>
            <a:r>
              <a:rPr lang="sv-SE" dirty="0" err="1"/>
              <a:t>addressing</a:t>
            </a:r>
            <a:r>
              <a:rPr lang="sv-SE" dirty="0"/>
              <a:t> the </a:t>
            </a:r>
            <a:r>
              <a:rPr lang="en-US" b="1" dirty="0"/>
              <a:t>white spaces </a:t>
            </a:r>
            <a:r>
              <a:rPr lang="en-US" dirty="0"/>
              <a:t>between </a:t>
            </a:r>
            <a:r>
              <a:rPr lang="en-US" b="1" dirty="0"/>
              <a:t>silo-based single-diagnosis</a:t>
            </a:r>
            <a:r>
              <a:rPr lang="en-US" dirty="0"/>
              <a:t> treatment tracks, and the </a:t>
            </a:r>
            <a:r>
              <a:rPr lang="en-US" b="1" dirty="0"/>
              <a:t>white spaces</a:t>
            </a:r>
            <a:r>
              <a:rPr lang="en-US" dirty="0"/>
              <a:t> occurring in </a:t>
            </a:r>
            <a:r>
              <a:rPr lang="en-US" b="1" dirty="0"/>
              <a:t>caregiver transitions</a:t>
            </a:r>
          </a:p>
          <a:p>
            <a:pPr marL="0" indent="0">
              <a:buNone/>
            </a:pPr>
            <a:endParaRPr lang="en-US" b="1" dirty="0"/>
          </a:p>
          <a:p>
            <a:pPr marL="0" indent="0">
              <a:buNone/>
            </a:pPr>
            <a:r>
              <a:rPr lang="en-US" b="0" dirty="0"/>
              <a:t>Our common challenge is finding collaborative Tools sharing relevant data across the  patient care pathway, for care managers, virtual teams, the patients themselves and informal caregivers.</a:t>
            </a:r>
          </a:p>
          <a:p>
            <a:pPr marL="0" indent="0">
              <a:buNone/>
            </a:pPr>
            <a:r>
              <a:rPr lang="en-US" b="0" dirty="0"/>
              <a:t>Inherently this involves a number of sub-challenges such as:</a:t>
            </a:r>
          </a:p>
          <a:p>
            <a:pPr marL="0" indent="0">
              <a:buNone/>
            </a:pPr>
            <a:endParaRPr lang="en-US" b="0" dirty="0"/>
          </a:p>
          <a:p>
            <a:pPr marL="0" indent="0">
              <a:buNone/>
            </a:pPr>
            <a:r>
              <a:rPr lang="en-US" b="0" dirty="0" err="1"/>
              <a:t>Adressing</a:t>
            </a:r>
            <a:r>
              <a:rPr lang="en-US" b="0" dirty="0"/>
              <a:t> these have actual real-life impacts for the patient and for the care provisioner:</a:t>
            </a:r>
          </a:p>
          <a:p>
            <a:pPr marL="0" indent="0">
              <a:buNone/>
            </a:pPr>
            <a:endParaRPr lang="en-US" b="0" dirty="0"/>
          </a:p>
          <a:p>
            <a:pPr marL="0" indent="0">
              <a:buNone/>
            </a:pPr>
            <a:endParaRPr lang="en-US" b="0" dirty="0"/>
          </a:p>
        </p:txBody>
      </p:sp>
      <p:sp>
        <p:nvSpPr>
          <p:cNvPr id="4" name="Platshållare för bildnummer 3"/>
          <p:cNvSpPr>
            <a:spLocks noGrp="1"/>
          </p:cNvSpPr>
          <p:nvPr>
            <p:ph type="sldNum" sz="quarter" idx="10"/>
          </p:nvPr>
        </p:nvSpPr>
        <p:spPr/>
        <p:txBody>
          <a:bodyPr/>
          <a:lstStyle/>
          <a:p>
            <a:fld id="{B7E96567-FF2B-4113-9C05-D9DA77340821}" type="slidenum">
              <a:rPr lang="sv-SE" smtClean="0"/>
              <a:t>35</a:t>
            </a:fld>
            <a:endParaRPr lang="sv-SE"/>
          </a:p>
        </p:txBody>
      </p:sp>
    </p:spTree>
    <p:extLst>
      <p:ext uri="{BB962C8B-B14F-4D97-AF65-F5344CB8AC3E}">
        <p14:creationId xmlns:p14="http://schemas.microsoft.com/office/powerpoint/2010/main" val="3995068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38</a:t>
            </a:fld>
            <a:endParaRPr lang="es-ES"/>
          </a:p>
        </p:txBody>
      </p:sp>
    </p:spTree>
    <p:extLst>
      <p:ext uri="{BB962C8B-B14F-4D97-AF65-F5344CB8AC3E}">
        <p14:creationId xmlns:p14="http://schemas.microsoft.com/office/powerpoint/2010/main" val="15725921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39</a:t>
            </a:fld>
            <a:endParaRPr lang="es-ES"/>
          </a:p>
        </p:txBody>
      </p:sp>
    </p:spTree>
    <p:extLst>
      <p:ext uri="{BB962C8B-B14F-4D97-AF65-F5344CB8AC3E}">
        <p14:creationId xmlns:p14="http://schemas.microsoft.com/office/powerpoint/2010/main" val="42742625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40</a:t>
            </a:fld>
            <a:endParaRPr lang="es-ES"/>
          </a:p>
        </p:txBody>
      </p:sp>
    </p:spTree>
    <p:extLst>
      <p:ext uri="{BB962C8B-B14F-4D97-AF65-F5344CB8AC3E}">
        <p14:creationId xmlns:p14="http://schemas.microsoft.com/office/powerpoint/2010/main" val="5347564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41</a:t>
            </a:fld>
            <a:endParaRPr lang="es-ES"/>
          </a:p>
        </p:txBody>
      </p:sp>
    </p:spTree>
    <p:extLst>
      <p:ext uri="{BB962C8B-B14F-4D97-AF65-F5344CB8AC3E}">
        <p14:creationId xmlns:p14="http://schemas.microsoft.com/office/powerpoint/2010/main" val="1174692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42</a:t>
            </a:fld>
            <a:endParaRPr lang="es-ES"/>
          </a:p>
        </p:txBody>
      </p:sp>
    </p:spTree>
    <p:extLst>
      <p:ext uri="{BB962C8B-B14F-4D97-AF65-F5344CB8AC3E}">
        <p14:creationId xmlns:p14="http://schemas.microsoft.com/office/powerpoint/2010/main" val="1666177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43</a:t>
            </a:fld>
            <a:endParaRPr lang="es-ES"/>
          </a:p>
        </p:txBody>
      </p:sp>
    </p:spTree>
    <p:extLst>
      <p:ext uri="{BB962C8B-B14F-4D97-AF65-F5344CB8AC3E}">
        <p14:creationId xmlns:p14="http://schemas.microsoft.com/office/powerpoint/2010/main" val="42843498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44</a:t>
            </a:fld>
            <a:endParaRPr lang="es-ES"/>
          </a:p>
        </p:txBody>
      </p:sp>
    </p:spTree>
    <p:extLst>
      <p:ext uri="{BB962C8B-B14F-4D97-AF65-F5344CB8AC3E}">
        <p14:creationId xmlns:p14="http://schemas.microsoft.com/office/powerpoint/2010/main" val="21615119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45</a:t>
            </a:fld>
            <a:endParaRPr lang="es-ES"/>
          </a:p>
        </p:txBody>
      </p:sp>
    </p:spTree>
    <p:extLst>
      <p:ext uri="{BB962C8B-B14F-4D97-AF65-F5344CB8AC3E}">
        <p14:creationId xmlns:p14="http://schemas.microsoft.com/office/powerpoint/2010/main" val="16501612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7598F150-F257-4380-AA01-AB07C3191221}" type="slidenum">
              <a:rPr lang="es-ES" smtClean="0"/>
              <a:t>46</a:t>
            </a:fld>
            <a:endParaRPr lang="es-ES"/>
          </a:p>
        </p:txBody>
      </p:sp>
    </p:spTree>
    <p:extLst>
      <p:ext uri="{BB962C8B-B14F-4D97-AF65-F5344CB8AC3E}">
        <p14:creationId xmlns:p14="http://schemas.microsoft.com/office/powerpoint/2010/main" val="1583585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47</a:t>
            </a:fld>
            <a:endParaRPr lang="es-ES"/>
          </a:p>
        </p:txBody>
      </p:sp>
    </p:spTree>
    <p:extLst>
      <p:ext uri="{BB962C8B-B14F-4D97-AF65-F5344CB8AC3E}">
        <p14:creationId xmlns:p14="http://schemas.microsoft.com/office/powerpoint/2010/main" val="39357392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48</a:t>
            </a:fld>
            <a:endParaRPr lang="es-ES"/>
          </a:p>
        </p:txBody>
      </p:sp>
    </p:spTree>
    <p:extLst>
      <p:ext uri="{BB962C8B-B14F-4D97-AF65-F5344CB8AC3E}">
        <p14:creationId xmlns:p14="http://schemas.microsoft.com/office/powerpoint/2010/main" val="21907470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53</a:t>
            </a:fld>
            <a:endParaRPr lang="es-ES"/>
          </a:p>
        </p:txBody>
      </p:sp>
    </p:spTree>
    <p:extLst>
      <p:ext uri="{BB962C8B-B14F-4D97-AF65-F5344CB8AC3E}">
        <p14:creationId xmlns:p14="http://schemas.microsoft.com/office/powerpoint/2010/main" val="17340237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54</a:t>
            </a:fld>
            <a:endParaRPr lang="es-ES"/>
          </a:p>
        </p:txBody>
      </p:sp>
    </p:spTree>
    <p:extLst>
      <p:ext uri="{BB962C8B-B14F-4D97-AF65-F5344CB8AC3E}">
        <p14:creationId xmlns:p14="http://schemas.microsoft.com/office/powerpoint/2010/main" val="35024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57</a:t>
            </a:fld>
            <a:endParaRPr lang="es-ES"/>
          </a:p>
        </p:txBody>
      </p:sp>
    </p:spTree>
    <p:extLst>
      <p:ext uri="{BB962C8B-B14F-4D97-AF65-F5344CB8AC3E}">
        <p14:creationId xmlns:p14="http://schemas.microsoft.com/office/powerpoint/2010/main" val="21840912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7598F150-F257-4380-AA01-AB07C3191221}" type="slidenum">
              <a:rPr lang="es-ES" smtClean="0"/>
              <a:t>58</a:t>
            </a:fld>
            <a:endParaRPr lang="es-ES"/>
          </a:p>
        </p:txBody>
      </p:sp>
    </p:spTree>
    <p:extLst>
      <p:ext uri="{BB962C8B-B14F-4D97-AF65-F5344CB8AC3E}">
        <p14:creationId xmlns:p14="http://schemas.microsoft.com/office/powerpoint/2010/main" val="34317584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Detta är definitionen från innovationsupphandlingsutredningen, som även används i regeringens klimatproposition.</a:t>
            </a:r>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B69724-86C5-43F5-AA21-422966C84D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46739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B69724-86C5-43F5-AA21-422966C84D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71318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b="0"/>
              <a:t>Detta</a:t>
            </a:r>
            <a:r>
              <a:rPr lang="sv-SE" b="0" baseline="0"/>
              <a:t> förfarande är ett undantag och rymmer inte inom LOU. Det gör att den förkommersiella upphandlingen inte kan överprövas. Däremot kan beslutet att genomföra en förkommersiell upphandling överklagas då det är ett myndighetsbeslut och det kan i sin tur vara felaktigt. Om det är felaktigt betyder det att den förkommersiella upphandlingen blir en otillåten direktupphandling.</a:t>
            </a:r>
          </a:p>
          <a:p>
            <a:endParaRPr lang="sv-SE" b="0" baseline="0"/>
          </a:p>
          <a:p>
            <a:pPr marL="0" marR="0" indent="0" algn="l" defTabSz="914400" rtl="0" eaLnBrk="1" fontAlgn="auto" latinLnBrk="0" hangingPunct="1">
              <a:lnSpc>
                <a:spcPct val="100000"/>
              </a:lnSpc>
              <a:spcBef>
                <a:spcPts val="0"/>
              </a:spcBef>
              <a:spcAft>
                <a:spcPts val="0"/>
              </a:spcAft>
              <a:buClrTx/>
              <a:buSzTx/>
              <a:buFontTx/>
              <a:buNone/>
              <a:tabLst/>
              <a:defRPr/>
            </a:pPr>
            <a:r>
              <a:rPr lang="sv-SE" b="0"/>
              <a:t>I en förkommersiell upphandling sker uteslutning av lösningar i olika steg</a:t>
            </a:r>
            <a:r>
              <a:rPr lang="sv-SE" b="0" baseline="0"/>
              <a:t> som ett sätt att hantera </a:t>
            </a:r>
            <a:r>
              <a:rPr lang="sv-SE" b="1" baseline="0"/>
              <a:t>risk</a:t>
            </a:r>
            <a:r>
              <a:rPr lang="sv-SE" b="0" baseline="0"/>
              <a:t>.</a:t>
            </a:r>
            <a:endParaRPr lang="sv-SE" b="0"/>
          </a:p>
          <a:p>
            <a:endParaRPr lang="sv-SE" b="0"/>
          </a:p>
          <a:p>
            <a:r>
              <a:rPr lang="sv-SE" b="0"/>
              <a:t>I</a:t>
            </a:r>
            <a:r>
              <a:rPr lang="sv-SE" b="0" baseline="0"/>
              <a:t> det här exemplet kommer leverantör A-F in med ansökningar om att få delta i den förkommersiella upphandlingen. </a:t>
            </a:r>
          </a:p>
          <a:p>
            <a:endParaRPr lang="sv-SE" b="0" baseline="0"/>
          </a:p>
          <a:p>
            <a:r>
              <a:rPr lang="sv-SE" b="0" baseline="0"/>
              <a:t>Det har olika förslag på hur problemet kan lösas vilka presenteras i Anbud A-F. </a:t>
            </a:r>
          </a:p>
          <a:p>
            <a:endParaRPr lang="sv-SE" b="0" baseline="0"/>
          </a:p>
          <a:p>
            <a:r>
              <a:rPr lang="sv-SE" b="0" baseline="0"/>
              <a:t>Därefter tilldelas projekt A-E kontrakt för att få delta i fas 1 där de utvecklar sin idé. Leverantörerna får </a:t>
            </a:r>
            <a:r>
              <a:rPr lang="sv-SE" b="1" baseline="0"/>
              <a:t>finansiering</a:t>
            </a:r>
            <a:r>
              <a:rPr lang="sv-SE" b="0" baseline="0"/>
              <a:t> för faserna. Finns olika modeller för att arbeta med </a:t>
            </a:r>
            <a:r>
              <a:rPr lang="sv-SE" b="1" baseline="0"/>
              <a:t>pris</a:t>
            </a:r>
            <a:r>
              <a:rPr lang="sv-SE" b="0" baseline="0"/>
              <a:t>. Leverantör får föreslå pris själva, UM/UE sätter upp-till-belopp, eller fixerat pris (</a:t>
            </a:r>
            <a:r>
              <a:rPr lang="sv-SE" b="0" baseline="0" err="1"/>
              <a:t>beauty</a:t>
            </a:r>
            <a:r>
              <a:rPr lang="sv-SE" b="0" baseline="0"/>
              <a:t> </a:t>
            </a:r>
            <a:r>
              <a:rPr lang="sv-SE" b="0" baseline="0" err="1"/>
              <a:t>contest</a:t>
            </a:r>
            <a:r>
              <a:rPr lang="sv-SE" b="0" baseline="0"/>
              <a:t>).</a:t>
            </a:r>
          </a:p>
          <a:p>
            <a:endParaRPr lang="sv-SE" b="0" baseline="0"/>
          </a:p>
          <a:p>
            <a:r>
              <a:rPr lang="sv-SE" b="0" baseline="0"/>
              <a:t>För att välja vilka som går vidare behöver de redovisa sitt arbete och vad de har kommit fram till och hur det fungerar. </a:t>
            </a:r>
          </a:p>
          <a:p>
            <a:endParaRPr lang="sv-SE" b="0" baseline="0"/>
          </a:p>
          <a:p>
            <a:r>
              <a:rPr lang="sv-SE" b="0" baseline="0"/>
              <a:t>Leverantörerna kommer in med nya anbud/offerter som utvärderas. Därefter tilldelas kontrakt till fas 2 där Projekt B och D går vidare.</a:t>
            </a:r>
          </a:p>
          <a:p>
            <a:endParaRPr lang="sv-SE" b="0" baseline="0"/>
          </a:p>
          <a:p>
            <a:r>
              <a:rPr lang="sv-SE" b="0" baseline="0"/>
              <a:t>De jobbar då vidare med prototyper och testserier i en och samma fas. Den här fasen kan delas upp i två faser om en tror att det leder till bättre resultat. Onödigt att låta ett projekt vänta in ett långsamt.</a:t>
            </a:r>
          </a:p>
          <a:p>
            <a:endParaRPr lang="sv-SE" b="0" baseline="0"/>
          </a:p>
          <a:p>
            <a:r>
              <a:rPr lang="sv-SE" b="0" baseline="0"/>
              <a:t>Därefter är den förkommersiella upphandlingen klar. Precis som namnet antyder tar den bara sikte på fasen innan kommersialisering. Om myndigheten därefter vill köpa in vad som har forskats och utvecklats fram är det en vanlig upphandling som ska genomföras. Då kan även andra leverantörer, som leverantör X, delta och lämna anbud.</a:t>
            </a:r>
          </a:p>
          <a:p>
            <a:pPr eaLnBrk="1">
              <a:lnSpc>
                <a:spcPct val="90000"/>
              </a:lnSpc>
              <a:buFont typeface="Arial" pitchFamily="34" charset="0"/>
              <a:buNone/>
            </a:pPr>
            <a:endParaRPr lang="sv-SE"/>
          </a:p>
          <a:p>
            <a:endParaRPr lang="sv-SE"/>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B69724-86C5-43F5-AA21-422966C84D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4602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B69724-86C5-43F5-AA21-422966C84D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61628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B69724-86C5-43F5-AA21-422966C84D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26089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a:spcBef>
                <a:spcPts val="1200"/>
              </a:spcBef>
            </a:pPr>
            <a:r>
              <a:rPr lang="sv-SE"/>
              <a:t>Mer inspiration och vägledning hittar du på vår webbplats upphandlingsmyndigheten.se</a:t>
            </a:r>
          </a:p>
          <a:p>
            <a:endParaRPr lang="sv-SE"/>
          </a:p>
          <a:p>
            <a:r>
              <a:rPr lang="sv-SE"/>
              <a:t>Följ oss gärna i sociala medier (</a:t>
            </a:r>
            <a:r>
              <a:rPr lang="sv-SE" err="1"/>
              <a:t>twitter</a:t>
            </a:r>
            <a:r>
              <a:rPr lang="sv-SE"/>
              <a:t>, </a:t>
            </a:r>
            <a:r>
              <a:rPr lang="sv-SE" err="1"/>
              <a:t>linkedin</a:t>
            </a:r>
            <a:r>
              <a:rPr lang="sv-SE"/>
              <a:t>, </a:t>
            </a:r>
            <a:r>
              <a:rPr lang="sv-SE" err="1"/>
              <a:t>facebook</a:t>
            </a:r>
            <a:r>
              <a:rPr lang="sv-SE"/>
              <a:t> och </a:t>
            </a:r>
            <a:r>
              <a:rPr lang="sv-SE" err="1"/>
              <a:t>youtube</a:t>
            </a:r>
            <a:r>
              <a:rPr lang="sv-SE"/>
              <a:t>)</a:t>
            </a:r>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B69724-86C5-43F5-AA21-422966C84D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65305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7154401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8472202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0976067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863A3-F6DA-432C-A68C-0B1EB56ED58E}" type="slidenum">
              <a:rPr kumimoji="0" lang="sv-SE"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sv-SE"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8804452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2.xml"/><Relationship Id="rId4" Type="http://schemas.openxmlformats.org/officeDocument/2006/relationships/image" Target="../media/image18.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1.jpeg"/><Relationship Id="rId1" Type="http://schemas.openxmlformats.org/officeDocument/2006/relationships/slideMaster" Target="../slideMasters/slideMaster3.xml"/><Relationship Id="rId4" Type="http://schemas.openxmlformats.org/officeDocument/2006/relationships/image" Target="../media/image20.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18.png"/></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23.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8.emf"/><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8.emf"/><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6.xml"/><Relationship Id="rId4" Type="http://schemas.openxmlformats.org/officeDocument/2006/relationships/image" Target="../media/image12.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6.xml"/><Relationship Id="rId4" Type="http://schemas.openxmlformats.org/officeDocument/2006/relationships/image" Target="../media/image15.png"/></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6.xml"/><Relationship Id="rId4" Type="http://schemas.openxmlformats.org/officeDocument/2006/relationships/image" Target="../media/image18.png"/></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Master" Target="../slideMasters/slideMaster9.xml"/><Relationship Id="rId4" Type="http://schemas.openxmlformats.org/officeDocument/2006/relationships/image" Target="../media/image36.svg"/></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9.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9.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9.xml"/></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9.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05994FF-9246-FD49-9A63-629DDBB20C0A}"/>
              </a:ext>
            </a:extLst>
          </p:cNvPr>
          <p:cNvSpPr/>
          <p:nvPr userDrawn="1"/>
        </p:nvSpPr>
        <p:spPr>
          <a:xfrm>
            <a:off x="0" y="0"/>
            <a:ext cx="12192000" cy="1541080"/>
          </a:xfrm>
          <a:prstGeom prst="rect">
            <a:avLst/>
          </a:prstGeom>
          <a:gradFill>
            <a:gsLst>
              <a:gs pos="100000">
                <a:schemeClr val="bg1"/>
              </a:gs>
              <a:gs pos="0">
                <a:srgbClr val="009A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601DF1-0539-344C-9603-03FEC51B9586}"/>
              </a:ext>
            </a:extLst>
          </p:cNvPr>
          <p:cNvSpPr>
            <a:spLocks noGrp="1"/>
          </p:cNvSpPr>
          <p:nvPr>
            <p:ph type="ctrTitle"/>
          </p:nvPr>
        </p:nvSpPr>
        <p:spPr>
          <a:xfrm>
            <a:off x="725214" y="2406868"/>
            <a:ext cx="9144000" cy="1313301"/>
          </a:xfrm>
        </p:spPr>
        <p:txBody>
          <a:bodyPr anchor="b"/>
          <a:lstStyle>
            <a:lvl1pPr algn="l">
              <a:defRPr sz="4400">
                <a:solidFill>
                  <a:schemeClr val="accent3"/>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52B9AF54-6714-7D4D-A48F-DC6E0F1C6DD1}"/>
              </a:ext>
            </a:extLst>
          </p:cNvPr>
          <p:cNvSpPr>
            <a:spLocks noGrp="1"/>
          </p:cNvSpPr>
          <p:nvPr>
            <p:ph type="subTitle" idx="1"/>
          </p:nvPr>
        </p:nvSpPr>
        <p:spPr>
          <a:xfrm>
            <a:off x="725214" y="3812245"/>
            <a:ext cx="9144000" cy="1655762"/>
          </a:xfrm>
        </p:spPr>
        <p:txBody>
          <a:bodyPr/>
          <a:lstStyle>
            <a:lvl1pPr marL="0" indent="0" algn="l">
              <a:buNone/>
              <a:defRPr sz="24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a:extLst>
              <a:ext uri="{FF2B5EF4-FFF2-40B4-BE49-F238E27FC236}">
                <a16:creationId xmlns:a16="http://schemas.microsoft.com/office/drawing/2014/main" id="{E592F138-8BC7-4B45-9E07-0A91636AB6FB}"/>
              </a:ext>
            </a:extLst>
          </p:cNvPr>
          <p:cNvSpPr>
            <a:spLocks noGrp="1"/>
          </p:cNvSpPr>
          <p:nvPr>
            <p:ph type="dt" sz="half" idx="10"/>
          </p:nvPr>
        </p:nvSpPr>
        <p:spPr>
          <a:xfrm>
            <a:off x="838200" y="5560083"/>
            <a:ext cx="2743200" cy="365125"/>
          </a:xfrm>
        </p:spPr>
        <p:txBody>
          <a:bodyPr/>
          <a:lstStyle>
            <a:lvl1pPr>
              <a:defRPr sz="1400">
                <a:solidFill>
                  <a:schemeClr val="accent3"/>
                </a:solidFill>
              </a:defRPr>
            </a:lvl1pPr>
          </a:lstStyle>
          <a:p>
            <a:fld id="{8F5589A2-E03B-D54F-84A3-ED1A4DA2E810}" type="datetimeFigureOut">
              <a:rPr lang="en-US" smtClean="0"/>
              <a:pPr/>
              <a:t>11/25/2021</a:t>
            </a:fld>
            <a:endParaRPr lang="en-US" dirty="0"/>
          </a:p>
        </p:txBody>
      </p:sp>
      <p:pic>
        <p:nvPicPr>
          <p:cNvPr id="8" name="Picture 7">
            <a:extLst>
              <a:ext uri="{FF2B5EF4-FFF2-40B4-BE49-F238E27FC236}">
                <a16:creationId xmlns:a16="http://schemas.microsoft.com/office/drawing/2014/main" id="{2EC34A2C-C6C5-6749-93C4-5B5B113ADA4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38200" y="462785"/>
            <a:ext cx="3082159" cy="1541080"/>
          </a:xfrm>
          <a:prstGeom prst="rect">
            <a:avLst/>
          </a:prstGeom>
        </p:spPr>
      </p:pic>
      <p:pic>
        <p:nvPicPr>
          <p:cNvPr id="10" name="Picture 9">
            <a:extLst>
              <a:ext uri="{FF2B5EF4-FFF2-40B4-BE49-F238E27FC236}">
                <a16:creationId xmlns:a16="http://schemas.microsoft.com/office/drawing/2014/main" id="{CD6ECAFF-26F7-4546-ABB8-D7173AF0C4C0}"/>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l="-4737" t="-4480" b="-2916"/>
          <a:stretch/>
        </p:blipFill>
        <p:spPr>
          <a:xfrm>
            <a:off x="10127226" y="3048000"/>
            <a:ext cx="2064774" cy="3810000"/>
          </a:xfrm>
          <a:prstGeom prst="rect">
            <a:avLst/>
          </a:prstGeom>
        </p:spPr>
      </p:pic>
    </p:spTree>
    <p:extLst>
      <p:ext uri="{BB962C8B-B14F-4D97-AF65-F5344CB8AC3E}">
        <p14:creationId xmlns:p14="http://schemas.microsoft.com/office/powerpoint/2010/main" val="1083869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1E106-33BA-6946-9164-5587A3FB156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E2D928-BB80-E44E-8960-9CD15B7D255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88634A-A76D-4641-8CB9-1E91431F1796}"/>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5" name="Footer Placeholder 4">
            <a:extLst>
              <a:ext uri="{FF2B5EF4-FFF2-40B4-BE49-F238E27FC236}">
                <a16:creationId xmlns:a16="http://schemas.microsoft.com/office/drawing/2014/main" id="{45D71E85-910D-DB42-8C98-20F49891C3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C8A4D6-DEB5-4A45-97E5-11A13EB5F6E4}"/>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32081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365BB-800F-7D42-869A-78B4E277A9E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0D95CAEE-ECA4-7A43-B124-F8A1C85077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BA44723-BB36-A249-92A5-40CCB5DF7AF0}"/>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5" name="Footer Placeholder 4">
            <a:extLst>
              <a:ext uri="{FF2B5EF4-FFF2-40B4-BE49-F238E27FC236}">
                <a16:creationId xmlns:a16="http://schemas.microsoft.com/office/drawing/2014/main" id="{60C76F5B-7664-7948-BFFF-E7B58D296F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C872E3-0694-D045-BCC0-70F43F960F4E}"/>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3207953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9B3D7-C866-EF41-8778-0418EE836D6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631BE04-12D3-FB4A-A092-C24ADBF94A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A5CCF1E-CF8F-FE44-9D11-0F6CA23057E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CC125B2-65A0-B248-8E6E-80CA2F5BA155}"/>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6" name="Footer Placeholder 5">
            <a:extLst>
              <a:ext uri="{FF2B5EF4-FFF2-40B4-BE49-F238E27FC236}">
                <a16:creationId xmlns:a16="http://schemas.microsoft.com/office/drawing/2014/main" id="{D4F4E715-7CA8-704B-A053-5BF98B7047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3899F1-069D-3645-AFDE-8943DB458F2E}"/>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2494119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246DF-B603-6A4E-BEB3-0C9C65DE485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2FDA3EB-5CB8-034E-8935-9AB5B2D8B0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9633ECE-CC72-F94B-8577-52E538A52EB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0BCCC7A-B8AE-A04B-82FB-BC68CE066F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7D2D3F7-97A3-394A-AB74-D5922E92EFF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5231893-FAC4-1F48-AFE9-6259470C921D}"/>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8" name="Footer Placeholder 7">
            <a:extLst>
              <a:ext uri="{FF2B5EF4-FFF2-40B4-BE49-F238E27FC236}">
                <a16:creationId xmlns:a16="http://schemas.microsoft.com/office/drawing/2014/main" id="{3B76C122-84C7-8047-A8A4-BF7B43A094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FF2600-BCBD-5F41-8F0A-3ED897F59200}"/>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885431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FE755-3AAF-A948-91B2-132B1EAF8C0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3516847-2886-4C4C-B796-898220066763}"/>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4" name="Footer Placeholder 3">
            <a:extLst>
              <a:ext uri="{FF2B5EF4-FFF2-40B4-BE49-F238E27FC236}">
                <a16:creationId xmlns:a16="http://schemas.microsoft.com/office/drawing/2014/main" id="{6B1CEDE3-5CE5-B84E-9355-8177DC0D658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89888E7-5FCA-C745-A879-2E0E1DFF9004}"/>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378115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D0ED90-F0E4-D944-8C19-4CC9FA641CF8}"/>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3" name="Footer Placeholder 2">
            <a:extLst>
              <a:ext uri="{FF2B5EF4-FFF2-40B4-BE49-F238E27FC236}">
                <a16:creationId xmlns:a16="http://schemas.microsoft.com/office/drawing/2014/main" id="{AB43743F-5E2B-6344-979A-3AEF4DE214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8AB7E15-0C3B-0743-A856-6B3CA77A4752}"/>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3381128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96AD2-495A-3E43-9A6E-40C722969F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437858-8C4B-A04B-9DCB-95670452E9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E0C8F3E-3592-254A-8045-2ADC8F0307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9B61227-68F9-464A-BE8C-873BB742CCF5}"/>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6" name="Footer Placeholder 5">
            <a:extLst>
              <a:ext uri="{FF2B5EF4-FFF2-40B4-BE49-F238E27FC236}">
                <a16:creationId xmlns:a16="http://schemas.microsoft.com/office/drawing/2014/main" id="{740BC622-3FBF-0544-9CCB-50B4C85576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98DEA3-4402-C044-B154-6E6FF4A86221}"/>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3048940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38EB7-9908-7B4A-AE0D-DCBD1D9642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0B85A40-CB9B-8544-A3F7-F339E8CDB8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FADD9E-4AFC-B54A-8FFF-B650BC8E64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00A121B-C42A-9B4D-B3F9-A211F5F8C5AF}"/>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6" name="Footer Placeholder 5">
            <a:extLst>
              <a:ext uri="{FF2B5EF4-FFF2-40B4-BE49-F238E27FC236}">
                <a16:creationId xmlns:a16="http://schemas.microsoft.com/office/drawing/2014/main" id="{87499C01-E88A-2E41-9838-E453F47673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2FCAF0-7406-BA41-8EE7-3AFA361A4BB8}"/>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1880299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FC296-3D77-B14F-8A28-31FAEDBA11D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5CC9EFE-5D52-D847-90D5-6E6575D0768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3C4BF07-271B-BB4A-9F75-589E458EFF69}"/>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5" name="Footer Placeholder 4">
            <a:extLst>
              <a:ext uri="{FF2B5EF4-FFF2-40B4-BE49-F238E27FC236}">
                <a16:creationId xmlns:a16="http://schemas.microsoft.com/office/drawing/2014/main" id="{9E271D52-69C5-B544-AF2E-E6751E604C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15D3FA-D790-2D40-B959-F495E845233A}"/>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3334559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06AACB-7A95-4541-9ECD-865D954F71F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86B9702-1018-9945-92A8-F3B32BF6271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9349649-3427-1E4F-AD47-A1F2CDB2A9FB}"/>
              </a:ext>
            </a:extLst>
          </p:cNvPr>
          <p:cNvSpPr>
            <a:spLocks noGrp="1"/>
          </p:cNvSpPr>
          <p:nvPr>
            <p:ph type="dt" sz="half" idx="10"/>
          </p:nvPr>
        </p:nvSpPr>
        <p:spPr/>
        <p:txBody>
          <a:bodyPr/>
          <a:lstStyle/>
          <a:p>
            <a:fld id="{8F5589A2-E03B-D54F-84A3-ED1A4DA2E810}" type="datetimeFigureOut">
              <a:rPr lang="en-US" smtClean="0"/>
              <a:t>11/25/2021</a:t>
            </a:fld>
            <a:endParaRPr lang="en-US"/>
          </a:p>
        </p:txBody>
      </p:sp>
      <p:sp>
        <p:nvSpPr>
          <p:cNvPr id="5" name="Footer Placeholder 4">
            <a:extLst>
              <a:ext uri="{FF2B5EF4-FFF2-40B4-BE49-F238E27FC236}">
                <a16:creationId xmlns:a16="http://schemas.microsoft.com/office/drawing/2014/main" id="{DFD9B334-620E-D34D-AFB0-AA9D6242E6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680C38-4784-2D40-BC56-9E12456D9212}"/>
              </a:ext>
            </a:extLst>
          </p:cNvPr>
          <p:cNvSpPr>
            <a:spLocks noGrp="1"/>
          </p:cNvSpPr>
          <p:nvPr>
            <p:ph type="sldNum" sz="quarter" idx="12"/>
          </p:nvPr>
        </p:nvSpPr>
        <p:spPr/>
        <p:txBody>
          <a:bodyPr/>
          <a:lstStyle/>
          <a:p>
            <a:fld id="{1CB04D08-E6E4-A645-9860-570FBA664F68}" type="slidenum">
              <a:rPr lang="en-US" smtClean="0"/>
              <a:t>‹#›</a:t>
            </a:fld>
            <a:endParaRPr lang="en-US"/>
          </a:p>
        </p:txBody>
      </p:sp>
    </p:spTree>
    <p:extLst>
      <p:ext uri="{BB962C8B-B14F-4D97-AF65-F5344CB8AC3E}">
        <p14:creationId xmlns:p14="http://schemas.microsoft.com/office/powerpoint/2010/main" val="28560841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94" name="PlaceHolder 1"/>
          <p:cNvSpPr>
            <a:spLocks noGrp="1"/>
          </p:cNvSpPr>
          <p:nvPr>
            <p:ph type="title"/>
          </p:nvPr>
        </p:nvSpPr>
        <p:spPr>
          <a:xfrm>
            <a:off x="838080" y="365040"/>
            <a:ext cx="10515240" cy="1325160"/>
          </a:xfrm>
          <a:prstGeom prst="rect">
            <a:avLst/>
          </a:prstGeom>
        </p:spPr>
        <p:txBody>
          <a:bodyPr lIns="0" tIns="0" rIns="0" bIns="0" anchor="ctr">
            <a:spAutoFit/>
          </a:bodyPr>
          <a:lstStyle/>
          <a:p>
            <a:endParaRPr lang="en-US" sz="1800" b="0" strike="noStrike" spc="-1">
              <a:solidFill>
                <a:srgbClr val="000000"/>
              </a:solidFill>
              <a:latin typeface="Arial"/>
            </a:endParaRPr>
          </a:p>
        </p:txBody>
      </p:sp>
      <p:sp>
        <p:nvSpPr>
          <p:cNvPr id="95" name="PlaceHolder 2"/>
          <p:cNvSpPr>
            <a:spLocks noGrp="1"/>
          </p:cNvSpPr>
          <p:nvPr>
            <p:ph type="subTitle"/>
          </p:nvPr>
        </p:nvSpPr>
        <p:spPr>
          <a:xfrm>
            <a:off x="838080" y="1825560"/>
            <a:ext cx="10515240" cy="4350960"/>
          </a:xfrm>
          <a:prstGeom prst="rect">
            <a:avLst/>
          </a:prstGeom>
        </p:spPr>
        <p:txBody>
          <a:bodyPr lIns="0" tIns="0" rIns="0" bIns="0" anchor="ctr">
            <a:spAutoFit/>
          </a:bodyPr>
          <a:lstStyle/>
          <a:p>
            <a:pPr algn="ctr"/>
            <a:endParaRPr lang="eu-ES" sz="3200" b="0" strike="noStrike" spc="-1">
              <a:latin typeface="Arial"/>
            </a:endParaRPr>
          </a:p>
        </p:txBody>
      </p:sp>
    </p:spTree>
    <p:extLst>
      <p:ext uri="{BB962C8B-B14F-4D97-AF65-F5344CB8AC3E}">
        <p14:creationId xmlns:p14="http://schemas.microsoft.com/office/powerpoint/2010/main" val="29281613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novationsområ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17075" y="275877"/>
            <a:ext cx="8704067" cy="1143000"/>
          </a:xfrm>
        </p:spPr>
        <p:txBody>
          <a:bodyPr/>
          <a:lstStyle/>
          <a:p>
            <a:r>
              <a:rPr lang="sv-SE" noProof="0"/>
              <a:t>Klicka här för att ändra format</a:t>
            </a:r>
          </a:p>
        </p:txBody>
      </p:sp>
      <p:sp>
        <p:nvSpPr>
          <p:cNvPr id="5" name="Text Placeholder 2"/>
          <p:cNvSpPr>
            <a:spLocks noGrp="1"/>
          </p:cNvSpPr>
          <p:nvPr>
            <p:ph idx="1"/>
          </p:nvPr>
        </p:nvSpPr>
        <p:spPr>
          <a:xfrm>
            <a:off x="2617075" y="1628775"/>
            <a:ext cx="8587954" cy="4481739"/>
          </a:xfrm>
          <a:prstGeom prst="rect">
            <a:avLst/>
          </a:prstGeom>
        </p:spPr>
        <p:txBody>
          <a:bodyPr vert="horz" lIns="91440" tIns="45720" rIns="91440" bIns="45720" rtlCol="0">
            <a:normAutofit/>
          </a:bodyPr>
          <a:lstStyle>
            <a:lvl1pPr>
              <a:defRPr sz="2000"/>
            </a:lvl1pPr>
            <a:lvl2pPr>
              <a:defRPr sz="2000"/>
            </a:lvl2pPr>
            <a:lvl3pPr>
              <a:defRPr sz="1800"/>
            </a:lvl3pPr>
          </a:lstStyle>
          <a:p>
            <a:pPr lvl="0"/>
            <a:r>
              <a:rPr lang="sv-SE" noProof="0"/>
              <a:t>Klicka här för att ändra format på bakgrundstexten</a:t>
            </a:r>
          </a:p>
          <a:p>
            <a:pPr lvl="1"/>
            <a:r>
              <a:rPr lang="sv-SE" noProof="0"/>
              <a:t>Nivå två</a:t>
            </a:r>
          </a:p>
          <a:p>
            <a:pPr lvl="2"/>
            <a:r>
              <a:rPr lang="sv-SE" noProof="0"/>
              <a:t>Nivå tre</a:t>
            </a:r>
          </a:p>
        </p:txBody>
      </p:sp>
      <p:sp>
        <p:nvSpPr>
          <p:cNvPr id="4" name="Rektangel 3">
            <a:extLst>
              <a:ext uri="{FF2B5EF4-FFF2-40B4-BE49-F238E27FC236}">
                <a16:creationId xmlns:a16="http://schemas.microsoft.com/office/drawing/2014/main" id="{242A19D3-C691-CA4B-9650-601223E71A00}"/>
              </a:ext>
            </a:extLst>
          </p:cNvPr>
          <p:cNvSpPr/>
          <p:nvPr userDrawn="1"/>
        </p:nvSpPr>
        <p:spPr>
          <a:xfrm>
            <a:off x="-35754" y="0"/>
            <a:ext cx="2108663" cy="6858000"/>
          </a:xfrm>
          <a:prstGeom prst="rect">
            <a:avLst/>
          </a:prstGeom>
          <a:solidFill>
            <a:srgbClr val="FFD5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
        <p:nvSpPr>
          <p:cNvPr id="3" name="Ellips 2">
            <a:extLst>
              <a:ext uri="{FF2B5EF4-FFF2-40B4-BE49-F238E27FC236}">
                <a16:creationId xmlns:a16="http://schemas.microsoft.com/office/drawing/2014/main" id="{43A49F9F-D74B-5047-9518-911E351AFBCE}"/>
              </a:ext>
            </a:extLst>
          </p:cNvPr>
          <p:cNvSpPr/>
          <p:nvPr userDrawn="1"/>
        </p:nvSpPr>
        <p:spPr>
          <a:xfrm>
            <a:off x="240431" y="998981"/>
            <a:ext cx="1556292" cy="1556292"/>
          </a:xfrm>
          <a:prstGeom prst="ellipse">
            <a:avLst/>
          </a:prstGeom>
          <a:noFill/>
          <a:ln w="889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
        <p:nvSpPr>
          <p:cNvPr id="11" name="Platshållare för text 10">
            <a:extLst>
              <a:ext uri="{FF2B5EF4-FFF2-40B4-BE49-F238E27FC236}">
                <a16:creationId xmlns:a16="http://schemas.microsoft.com/office/drawing/2014/main" id="{533B6500-B49B-0345-A510-52521E0E1205}"/>
              </a:ext>
            </a:extLst>
          </p:cNvPr>
          <p:cNvSpPr>
            <a:spLocks noGrp="1"/>
          </p:cNvSpPr>
          <p:nvPr>
            <p:ph type="body" sz="quarter" idx="10"/>
          </p:nvPr>
        </p:nvSpPr>
        <p:spPr>
          <a:xfrm>
            <a:off x="239713" y="276225"/>
            <a:ext cx="1668462" cy="558800"/>
          </a:xfrm>
        </p:spPr>
        <p:txBody>
          <a:bodyPr>
            <a:normAutofit/>
          </a:bodyPr>
          <a:lstStyle>
            <a:lvl1pPr marL="0" indent="0">
              <a:buNone/>
              <a:defRPr sz="1600"/>
            </a:lvl1pPr>
          </a:lstStyle>
          <a:p>
            <a:pPr lvl="0"/>
            <a:r>
              <a:rPr lang="sv-SE"/>
              <a:t>Klicka här för att</a:t>
            </a:r>
          </a:p>
        </p:txBody>
      </p:sp>
    </p:spTree>
    <p:extLst>
      <p:ext uri="{BB962C8B-B14F-4D97-AF65-F5344CB8AC3E}">
        <p14:creationId xmlns:p14="http://schemas.microsoft.com/office/powerpoint/2010/main" val="261312223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ubrikbi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21397" y="3608096"/>
            <a:ext cx="8322198" cy="1752600"/>
          </a:xfrm>
        </p:spPr>
        <p:txBody>
          <a:bodyPr>
            <a:normAutofit/>
          </a:bodyPr>
          <a:lstStyle>
            <a:lvl1pPr marL="0" indent="0" algn="ctr">
              <a:buNone/>
              <a:defRPr sz="1600" b="1" i="0" cap="all" spc="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endParaRPr lang="en-US"/>
          </a:p>
        </p:txBody>
      </p:sp>
      <p:pic>
        <p:nvPicPr>
          <p:cNvPr id="7" name="Picture 3" descr="PPT_InnovationSkane_Objekt4.png"/>
          <p:cNvPicPr>
            <a:picLocks noChangeAspect="1"/>
          </p:cNvPicPr>
          <p:nvPr userDrawn="1"/>
        </p:nvPicPr>
        <p:blipFill>
          <a:blip r:embed="rId2" cstate="email">
            <a:alphaModFix amt="92000"/>
            <a:extLst>
              <a:ext uri="{28A0092B-C50C-407E-A947-70E740481C1C}">
                <a14:useLocalDpi xmlns:a14="http://schemas.microsoft.com/office/drawing/2010/main"/>
              </a:ext>
            </a:extLst>
          </a:blip>
          <a:stretch>
            <a:fillRect/>
          </a:stretch>
        </p:blipFill>
        <p:spPr>
          <a:xfrm flipH="1">
            <a:off x="-804935" y="923579"/>
            <a:ext cx="1553403" cy="1553403"/>
          </a:xfrm>
          <a:prstGeom prst="rect">
            <a:avLst/>
          </a:prstGeom>
        </p:spPr>
      </p:pic>
      <p:pic>
        <p:nvPicPr>
          <p:cNvPr id="8"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659092" y="-1426133"/>
            <a:ext cx="3217098" cy="3217098"/>
          </a:xfrm>
          <a:prstGeom prst="rect">
            <a:avLst/>
          </a:prstGeom>
        </p:spPr>
      </p:pic>
      <p:pic>
        <p:nvPicPr>
          <p:cNvPr id="9" name="Picture 5" descr="PPT_InnovationSkane_Objekt3.png"/>
          <p:cNvPicPr>
            <a:picLocks noChangeAspect="1"/>
          </p:cNvPicPr>
          <p:nvPr userDrawn="1"/>
        </p:nvPicPr>
        <p:blipFill>
          <a:blip r:embed="rId4" cstate="email">
            <a:alphaModFix amt="74000"/>
            <a:extLst>
              <a:ext uri="{28A0092B-C50C-407E-A947-70E740481C1C}">
                <a14:useLocalDpi xmlns:a14="http://schemas.microsoft.com/office/drawing/2010/main"/>
              </a:ext>
            </a:extLst>
          </a:blip>
          <a:stretch>
            <a:fillRect/>
          </a:stretch>
        </p:blipFill>
        <p:spPr>
          <a:xfrm>
            <a:off x="2703849" y="101751"/>
            <a:ext cx="939972" cy="939972"/>
          </a:xfrm>
          <a:prstGeom prst="rect">
            <a:avLst/>
          </a:prstGeom>
        </p:spPr>
      </p:pic>
    </p:spTree>
    <p:extLst>
      <p:ext uri="{BB962C8B-B14F-4D97-AF65-F5344CB8AC3E}">
        <p14:creationId xmlns:p14="http://schemas.microsoft.com/office/powerpoint/2010/main" val="89489720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Quote_dark-Bg">
    <p:bg>
      <p:bgPr>
        <a:solidFill>
          <a:schemeClr val="accent1"/>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1932972" y="688679"/>
            <a:ext cx="8322198" cy="5480642"/>
          </a:xfrm>
        </p:spPr>
        <p:txBody>
          <a:bodyPr anchor="ctr" anchorCtr="0">
            <a:normAutofit/>
          </a:bodyPr>
          <a:lstStyle>
            <a:lvl1pPr marL="0" indent="0" algn="ctr">
              <a:buNone/>
              <a:defRPr sz="1800" b="1">
                <a:solidFill>
                  <a:srgbClr val="FFFFFF"/>
                </a:solidFill>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p:txBody>
      </p:sp>
      <p:pic>
        <p:nvPicPr>
          <p:cNvPr id="5"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39583" y="5884928"/>
            <a:ext cx="1900017" cy="960372"/>
          </a:xfrm>
          <a:prstGeom prst="rect">
            <a:avLst/>
          </a:prstGeom>
        </p:spPr>
      </p:pic>
    </p:spTree>
    <p:extLst>
      <p:ext uri="{BB962C8B-B14F-4D97-AF65-F5344CB8AC3E}">
        <p14:creationId xmlns:p14="http://schemas.microsoft.com/office/powerpoint/2010/main" val="199262499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3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300"/>
                  </p:stCondLst>
                  <p:childTnLst>
                    <p:set>
                      <p:cBhvr>
                        <p:cTn dur="1" fill="hold">
                          <p:stCondLst>
                            <p:cond delay="0"/>
                          </p:stCondLst>
                        </p:cTn>
                        <p:tgtEl>
                          <p:spTgt spid="6"/>
                        </p:tgtEl>
                        <p:attrNameLst>
                          <p:attrName>style.visibility</p:attrName>
                        </p:attrNameLst>
                      </p:cBhvr>
                      <p:to>
                        <p:strVal val="visible"/>
                      </p:to>
                    </p:set>
                    <p:animEffect transition="in" filter="fade">
                      <p:cBhvr>
                        <p:cTn dur="300"/>
                        <p:tgtEl>
                          <p:spTgt spid="6"/>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Quote_light-Bg">
    <p:bg>
      <p:bgPr>
        <a:solidFill>
          <a:schemeClr val="accent3"/>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1701692" y="688679"/>
            <a:ext cx="8788616" cy="5480642"/>
          </a:xfrm>
        </p:spPr>
        <p:txBody>
          <a:bodyPr anchor="ctr" anchorCtr="0">
            <a:normAutofit/>
          </a:bodyPr>
          <a:lstStyle>
            <a:lvl1pPr marL="0" indent="0" algn="ctr">
              <a:buNone/>
              <a:defRPr sz="1800" b="1">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p:txBody>
      </p:sp>
      <p:pic>
        <p:nvPicPr>
          <p:cNvPr id="8"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39583" y="5895248"/>
            <a:ext cx="1879599" cy="950052"/>
          </a:xfrm>
          <a:prstGeom prst="rect">
            <a:avLst/>
          </a:prstGeom>
        </p:spPr>
      </p:pic>
    </p:spTree>
    <p:extLst>
      <p:ext uri="{BB962C8B-B14F-4D97-AF65-F5344CB8AC3E}">
        <p14:creationId xmlns:p14="http://schemas.microsoft.com/office/powerpoint/2010/main" val="5412013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30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ubrik och innehåll">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1921396" y="1628775"/>
            <a:ext cx="8310624" cy="4577899"/>
          </a:xfrm>
          <a:prstGeom prst="rect">
            <a:avLst/>
          </a:prstGeom>
        </p:spPr>
        <p:txBody>
          <a:bodyPr vert="horz" lIns="91440" tIns="45720" rIns="91440" bIns="45720" rtlCol="0">
            <a:normAutofit/>
          </a:bodyPr>
          <a:lstStyle>
            <a:lvl1pPr>
              <a:defRPr sz="2000"/>
            </a:lvl1pPr>
            <a:lvl2pPr>
              <a:defRPr sz="2000"/>
            </a:lvl2pPr>
            <a:lvl3pPr>
              <a:defRPr sz="1800"/>
            </a:lvl3pPr>
          </a:lstStyle>
          <a:p>
            <a:pPr lvl="0"/>
            <a:r>
              <a:rPr lang="sv-SE" noProof="0"/>
              <a:t>Klicka här för att ändra format på bakgrundstexten</a:t>
            </a:r>
          </a:p>
          <a:p>
            <a:pPr lvl="1"/>
            <a:r>
              <a:rPr lang="sv-SE" noProof="0"/>
              <a:t>Nivå två</a:t>
            </a:r>
          </a:p>
          <a:p>
            <a:pPr lvl="2"/>
            <a:r>
              <a:rPr lang="sv-SE" noProof="0"/>
              <a:t>Nivå tre</a:t>
            </a:r>
          </a:p>
        </p:txBody>
      </p:sp>
    </p:spTree>
    <p:extLst>
      <p:ext uri="{BB962C8B-B14F-4D97-AF65-F5344CB8AC3E}">
        <p14:creationId xmlns:p14="http://schemas.microsoft.com/office/powerpoint/2010/main" val="23428026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1921396" y="1628775"/>
            <a:ext cx="8231886" cy="4577899"/>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14" name="Picture 3" descr="PPT_InnovationSkane_Objekt4.png"/>
          <p:cNvPicPr>
            <a:picLocks noChangeAspect="1"/>
          </p:cNvPicPr>
          <p:nvPr userDrawn="1"/>
        </p:nvPicPr>
        <p:blipFill>
          <a:blip r:embed="rId2" cstate="email">
            <a:alphaModFix amt="92000"/>
            <a:extLst>
              <a:ext uri="{28A0092B-C50C-407E-A947-70E740481C1C}">
                <a14:useLocalDpi xmlns:a14="http://schemas.microsoft.com/office/drawing/2010/main"/>
              </a:ext>
            </a:extLst>
          </a:blip>
          <a:stretch>
            <a:fillRect/>
          </a:stretch>
        </p:blipFill>
        <p:spPr>
          <a:xfrm flipH="1">
            <a:off x="11202971" y="783238"/>
            <a:ext cx="1527584" cy="1527584"/>
          </a:xfrm>
          <a:prstGeom prst="rect">
            <a:avLst/>
          </a:prstGeom>
        </p:spPr>
      </p:pic>
      <p:pic>
        <p:nvPicPr>
          <p:cNvPr id="15"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9267123" y="-2322690"/>
            <a:ext cx="3669551" cy="3669551"/>
          </a:xfrm>
          <a:prstGeom prst="rect">
            <a:avLst/>
          </a:prstGeom>
        </p:spPr>
      </p:pic>
      <p:pic>
        <p:nvPicPr>
          <p:cNvPr id="16" name="Picture 5" descr="PPT_InnovationSkane_Objekt3.png"/>
          <p:cNvPicPr>
            <a:picLocks noChangeAspect="1"/>
          </p:cNvPicPr>
          <p:nvPr userDrawn="1"/>
        </p:nvPicPr>
        <p:blipFill>
          <a:blip r:embed="rId4" cstate="email">
            <a:alphaModFix amt="74000"/>
            <a:extLst>
              <a:ext uri="{28A0092B-C50C-407E-A947-70E740481C1C}">
                <a14:useLocalDpi xmlns:a14="http://schemas.microsoft.com/office/drawing/2010/main"/>
              </a:ext>
            </a:extLst>
          </a:blip>
          <a:stretch>
            <a:fillRect/>
          </a:stretch>
        </p:blipFill>
        <p:spPr>
          <a:xfrm>
            <a:off x="10996852" y="2310822"/>
            <a:ext cx="776406" cy="776406"/>
          </a:xfrm>
          <a:prstGeom prst="rect">
            <a:avLst/>
          </a:prstGeom>
        </p:spPr>
      </p:pic>
    </p:spTree>
    <p:extLst>
      <p:ext uri="{BB962C8B-B14F-4D97-AF65-F5344CB8AC3E}">
        <p14:creationId xmlns:p14="http://schemas.microsoft.com/office/powerpoint/2010/main" val="214732698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50" fill="hold"/>
                                        <p:tgtEl>
                                          <p:spTgt spid="16"/>
                                        </p:tgtEl>
                                        <p:attrNameLst>
                                          <p:attrName>ppt_w</p:attrName>
                                        </p:attrNameLst>
                                      </p:cBhvr>
                                      <p:tavLst>
                                        <p:tav tm="0">
                                          <p:val>
                                            <p:fltVal val="0"/>
                                          </p:val>
                                        </p:tav>
                                        <p:tav tm="100000">
                                          <p:val>
                                            <p:strVal val="#ppt_w"/>
                                          </p:val>
                                        </p:tav>
                                      </p:tavLst>
                                    </p:anim>
                                    <p:anim calcmode="lin" valueType="num">
                                      <p:cBhvr>
                                        <p:cTn id="8" dur="250" fill="hold"/>
                                        <p:tgtEl>
                                          <p:spTgt spid="16"/>
                                        </p:tgtEl>
                                        <p:attrNameLst>
                                          <p:attrName>ppt_h</p:attrName>
                                        </p:attrNameLst>
                                      </p:cBhvr>
                                      <p:tavLst>
                                        <p:tav tm="0">
                                          <p:val>
                                            <p:fltVal val="0"/>
                                          </p:val>
                                        </p:tav>
                                        <p:tav tm="100000">
                                          <p:val>
                                            <p:strVal val="#ppt_h"/>
                                          </p:val>
                                        </p:tav>
                                      </p:tavLst>
                                    </p:anim>
                                    <p:animEffect transition="in" filter="fade">
                                      <p:cBhvr>
                                        <p:cTn id="9" dur="250"/>
                                        <p:tgtEl>
                                          <p:spTgt spid="16"/>
                                        </p:tgtEl>
                                      </p:cBhvr>
                                    </p:animEffect>
                                  </p:childTnLst>
                                </p:cTn>
                              </p:par>
                            </p:childTnLst>
                          </p:cTn>
                        </p:par>
                        <p:par>
                          <p:cTn id="10" fill="hold">
                            <p:stCondLst>
                              <p:cond delay="25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250" fill="hold"/>
                                        <p:tgtEl>
                                          <p:spTgt spid="14"/>
                                        </p:tgtEl>
                                        <p:attrNameLst>
                                          <p:attrName>ppt_w</p:attrName>
                                        </p:attrNameLst>
                                      </p:cBhvr>
                                      <p:tavLst>
                                        <p:tav tm="0">
                                          <p:val>
                                            <p:fltVal val="0"/>
                                          </p:val>
                                        </p:tav>
                                        <p:tav tm="100000">
                                          <p:val>
                                            <p:strVal val="#ppt_w"/>
                                          </p:val>
                                        </p:tav>
                                      </p:tavLst>
                                    </p:anim>
                                    <p:anim calcmode="lin" valueType="num">
                                      <p:cBhvr>
                                        <p:cTn id="14" dur="250" fill="hold"/>
                                        <p:tgtEl>
                                          <p:spTgt spid="14"/>
                                        </p:tgtEl>
                                        <p:attrNameLst>
                                          <p:attrName>ppt_h</p:attrName>
                                        </p:attrNameLst>
                                      </p:cBhvr>
                                      <p:tavLst>
                                        <p:tav tm="0">
                                          <p:val>
                                            <p:fltVal val="0"/>
                                          </p:val>
                                        </p:tav>
                                        <p:tav tm="100000">
                                          <p:val>
                                            <p:strVal val="#ppt_h"/>
                                          </p:val>
                                        </p:tav>
                                      </p:tavLst>
                                    </p:anim>
                                    <p:animEffect transition="in" filter="fade">
                                      <p:cBhvr>
                                        <p:cTn id="15" dur="250"/>
                                        <p:tgtEl>
                                          <p:spTgt spid="14"/>
                                        </p:tgtEl>
                                      </p:cBhvr>
                                    </p:animEffect>
                                  </p:childTnLst>
                                </p:cTn>
                              </p:par>
                            </p:childTnLst>
                          </p:cTn>
                        </p:par>
                        <p:par>
                          <p:cTn id="16" fill="hold">
                            <p:stCondLst>
                              <p:cond delay="5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250" fill="hold"/>
                                        <p:tgtEl>
                                          <p:spTgt spid="15"/>
                                        </p:tgtEl>
                                        <p:attrNameLst>
                                          <p:attrName>ppt_w</p:attrName>
                                        </p:attrNameLst>
                                      </p:cBhvr>
                                      <p:tavLst>
                                        <p:tav tm="0">
                                          <p:val>
                                            <p:fltVal val="0"/>
                                          </p:val>
                                        </p:tav>
                                        <p:tav tm="100000">
                                          <p:val>
                                            <p:strVal val="#ppt_w"/>
                                          </p:val>
                                        </p:tav>
                                      </p:tavLst>
                                    </p:anim>
                                    <p:anim calcmode="lin" valueType="num">
                                      <p:cBhvr>
                                        <p:cTn id="20" dur="250" fill="hold"/>
                                        <p:tgtEl>
                                          <p:spTgt spid="15"/>
                                        </p:tgtEl>
                                        <p:attrNameLst>
                                          <p:attrName>ppt_h</p:attrName>
                                        </p:attrNameLst>
                                      </p:cBhvr>
                                      <p:tavLst>
                                        <p:tav tm="0">
                                          <p:val>
                                            <p:fltVal val="0"/>
                                          </p:val>
                                        </p:tav>
                                        <p:tav tm="100000">
                                          <p:val>
                                            <p:strVal val="#ppt_h"/>
                                          </p:val>
                                        </p:tav>
                                      </p:tavLst>
                                    </p:anim>
                                    <p:animEffect transition="in" filter="fade">
                                      <p:cBhvr>
                                        <p:cTn id="21"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1932972" y="1628775"/>
            <a:ext cx="8218025" cy="4577899"/>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9" name="Picture 5" descr="PPT_InnovationSkane_Objekt3.png"/>
          <p:cNvPicPr>
            <a:picLocks noChangeAspect="1"/>
          </p:cNvPicPr>
          <p:nvPr userDrawn="1"/>
        </p:nvPicPr>
        <p:blipFill>
          <a:blip r:embed="rId2" cstate="email">
            <a:alphaModFix amt="74000"/>
            <a:extLst>
              <a:ext uri="{28A0092B-C50C-407E-A947-70E740481C1C}">
                <a14:useLocalDpi xmlns:a14="http://schemas.microsoft.com/office/drawing/2010/main"/>
              </a:ext>
            </a:extLst>
          </a:blip>
          <a:stretch>
            <a:fillRect/>
          </a:stretch>
        </p:blipFill>
        <p:spPr>
          <a:xfrm>
            <a:off x="11229226" y="1169045"/>
            <a:ext cx="868100" cy="868100"/>
          </a:xfrm>
          <a:prstGeom prst="rect">
            <a:avLst/>
          </a:prstGeom>
        </p:spPr>
      </p:pic>
      <p:pic>
        <p:nvPicPr>
          <p:cNvPr id="10"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9338284" y="-1814110"/>
            <a:ext cx="2983154" cy="2983154"/>
          </a:xfrm>
          <a:prstGeom prst="rect">
            <a:avLst/>
          </a:prstGeom>
        </p:spPr>
      </p:pic>
      <p:pic>
        <p:nvPicPr>
          <p:cNvPr id="6" name="Picture 3" descr="PPT_InnovationSkane_Objekt4.png"/>
          <p:cNvPicPr>
            <a:picLocks noChangeAspect="1"/>
          </p:cNvPicPr>
          <p:nvPr userDrawn="1"/>
        </p:nvPicPr>
        <p:blipFill>
          <a:blip r:embed="rId4" cstate="email">
            <a:alphaModFix amt="92000"/>
            <a:extLst>
              <a:ext uri="{28A0092B-C50C-407E-A947-70E740481C1C}">
                <a14:useLocalDpi xmlns:a14="http://schemas.microsoft.com/office/drawing/2010/main"/>
              </a:ext>
            </a:extLst>
          </a:blip>
          <a:stretch>
            <a:fillRect/>
          </a:stretch>
        </p:blipFill>
        <p:spPr>
          <a:xfrm flipH="1">
            <a:off x="11329238" y="2426302"/>
            <a:ext cx="574074" cy="574074"/>
          </a:xfrm>
          <a:prstGeom prst="rect">
            <a:avLst/>
          </a:prstGeom>
        </p:spPr>
      </p:pic>
    </p:spTree>
    <p:extLst>
      <p:ext uri="{BB962C8B-B14F-4D97-AF65-F5344CB8AC3E}">
        <p14:creationId xmlns:p14="http://schemas.microsoft.com/office/powerpoint/2010/main" val="88020694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750" fill="hold"/>
                                        <p:tgtEl>
                                          <p:spTgt spid="9"/>
                                        </p:tgtEl>
                                        <p:attrNameLst>
                                          <p:attrName>ppt_w</p:attrName>
                                        </p:attrNameLst>
                                      </p:cBhvr>
                                      <p:tavLst>
                                        <p:tav tm="0">
                                          <p:val>
                                            <p:fltVal val="0"/>
                                          </p:val>
                                        </p:tav>
                                        <p:tav tm="100000">
                                          <p:val>
                                            <p:strVal val="#ppt_w"/>
                                          </p:val>
                                        </p:tav>
                                      </p:tavLst>
                                    </p:anim>
                                    <p:anim calcmode="lin" valueType="num">
                                      <p:cBhvr>
                                        <p:cTn id="13" dur="750" fill="hold"/>
                                        <p:tgtEl>
                                          <p:spTgt spid="9"/>
                                        </p:tgtEl>
                                        <p:attrNameLst>
                                          <p:attrName>ppt_h</p:attrName>
                                        </p:attrNameLst>
                                      </p:cBhvr>
                                      <p:tavLst>
                                        <p:tav tm="0">
                                          <p:val>
                                            <p:fltVal val="0"/>
                                          </p:val>
                                        </p:tav>
                                        <p:tav tm="100000">
                                          <p:val>
                                            <p:strVal val="#ppt_h"/>
                                          </p:val>
                                        </p:tav>
                                      </p:tavLst>
                                    </p:anim>
                                    <p:animEffect transition="in" filter="fade">
                                      <p:cBhvr>
                                        <p:cTn id="14" dur="750"/>
                                        <p:tgtEl>
                                          <p:spTgt spid="9"/>
                                        </p:tgtEl>
                                      </p:cBhvr>
                                    </p:animEffect>
                                  </p:childTnLst>
                                </p:cTn>
                              </p:par>
                            </p:childTnLst>
                          </p:cTn>
                        </p:par>
                        <p:par>
                          <p:cTn id="15" fill="hold">
                            <p:stCondLst>
                              <p:cond delay="750"/>
                            </p:stCondLst>
                            <p:childTnLst>
                              <p:par>
                                <p:cTn id="16" presetID="53" presetClass="entr" presetSubtype="16"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Title 1"/>
          <p:cNvSpPr>
            <a:spLocks noGrp="1"/>
          </p:cNvSpPr>
          <p:nvPr>
            <p:ph type="title"/>
          </p:nvPr>
        </p:nvSpPr>
        <p:spPr>
          <a:xfrm>
            <a:off x="1921396" y="4444678"/>
            <a:ext cx="8322199" cy="1148417"/>
          </a:xfrm>
        </p:spPr>
        <p:txBody>
          <a:bodyPr anchor="t"/>
          <a:lstStyle>
            <a:lvl1pPr algn="l">
              <a:defRPr sz="4000" b="1" cap="all"/>
            </a:lvl1pPr>
          </a:lstStyle>
          <a:p>
            <a:r>
              <a:rPr lang="sv-SE"/>
              <a:t>Klicka här för att ändra format</a:t>
            </a:r>
            <a:endParaRPr lang="en-US"/>
          </a:p>
        </p:txBody>
      </p:sp>
      <p:sp>
        <p:nvSpPr>
          <p:cNvPr id="3" name="Text Placeholder 2"/>
          <p:cNvSpPr>
            <a:spLocks noGrp="1"/>
          </p:cNvSpPr>
          <p:nvPr>
            <p:ph type="body" idx="1"/>
          </p:nvPr>
        </p:nvSpPr>
        <p:spPr>
          <a:xfrm>
            <a:off x="1921396" y="2948322"/>
            <a:ext cx="8322199" cy="126486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4A9E7B99-7C3F-4BC3-B7B8-7E1F8C620B24}" type="datetime1">
              <a:rPr lang="en-US" smtClean="0"/>
              <a:pPr/>
              <a:t>11/25/2021</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91AF2B4D-6B12-4EDF-87BB-2B55CECB6611}" type="slidenum">
              <a:rPr lang="en-US" smtClean="0"/>
              <a:pPr/>
              <a:t>‹#›</a:t>
            </a:fld>
            <a:endParaRPr lang="en-US"/>
          </a:p>
        </p:txBody>
      </p:sp>
    </p:spTree>
    <p:extLst>
      <p:ext uri="{BB962C8B-B14F-4D97-AF65-F5344CB8AC3E}">
        <p14:creationId xmlns:p14="http://schemas.microsoft.com/office/powerpoint/2010/main" val="133428829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3" name="Content Placeholder 2"/>
          <p:cNvSpPr>
            <a:spLocks noGrp="1"/>
          </p:cNvSpPr>
          <p:nvPr>
            <p:ph sz="half" idx="1"/>
          </p:nvPr>
        </p:nvSpPr>
        <p:spPr>
          <a:xfrm>
            <a:off x="1955478" y="1624632"/>
            <a:ext cx="4420243" cy="4525963"/>
          </a:xfrm>
        </p:spPr>
        <p:txBody>
          <a:bodyPr/>
          <a:lstStyle>
            <a:lvl1pPr>
              <a:defRPr sz="2000" b="1"/>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sv-SE" noProof="0"/>
              <a:t>Klicka här för att ändra format på bakgrundstexten</a:t>
            </a:r>
          </a:p>
          <a:p>
            <a:pPr lvl="1"/>
            <a:r>
              <a:rPr lang="sv-SE" noProof="0"/>
              <a:t>Nivå två</a:t>
            </a:r>
          </a:p>
          <a:p>
            <a:pPr lvl="2"/>
            <a:r>
              <a:rPr lang="sv-SE" noProof="0"/>
              <a:t>Nivå tre</a:t>
            </a:r>
          </a:p>
        </p:txBody>
      </p:sp>
      <p:sp>
        <p:nvSpPr>
          <p:cNvPr id="4" name="Content Placeholder 3"/>
          <p:cNvSpPr>
            <a:spLocks noGrp="1"/>
          </p:cNvSpPr>
          <p:nvPr>
            <p:ph sz="half" idx="2"/>
          </p:nvPr>
        </p:nvSpPr>
        <p:spPr>
          <a:xfrm>
            <a:off x="6197600" y="1600201"/>
            <a:ext cx="4034420" cy="4525963"/>
          </a:xfrm>
        </p:spPr>
        <p:txBody>
          <a:bodyPr/>
          <a:lstStyle>
            <a:lvl1pPr>
              <a:defRPr sz="2000" b="1"/>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sv-SE" noProof="0"/>
              <a:t>Klicka här för att ändra format på bakgrundstexten</a:t>
            </a:r>
          </a:p>
          <a:p>
            <a:pPr lvl="1"/>
            <a:r>
              <a:rPr lang="sv-SE" noProof="0"/>
              <a:t>Nivå två</a:t>
            </a:r>
          </a:p>
          <a:p>
            <a:pPr lvl="2"/>
            <a:r>
              <a:rPr lang="sv-SE" noProof="0"/>
              <a:t>Nivå tre</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Tree>
    <p:extLst>
      <p:ext uri="{BB962C8B-B14F-4D97-AF65-F5344CB8AC3E}">
        <p14:creationId xmlns:p14="http://schemas.microsoft.com/office/powerpoint/2010/main" val="344476818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v-SE" noProof="0"/>
              <a:t>Klicka här för att ändra format</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noProof="0"/>
              <a:t>Klicka här för att ändra format på bakgrundstexten</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noProof="0"/>
              <a:t>Klicka här för att ändra format på bakgrundstexten</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Tree>
    <p:extLst>
      <p:ext uri="{BB962C8B-B14F-4D97-AF65-F5344CB8AC3E}">
        <p14:creationId xmlns:p14="http://schemas.microsoft.com/office/powerpoint/2010/main" val="282834028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Tree>
    <p:extLst>
      <p:ext uri="{BB962C8B-B14F-4D97-AF65-F5344CB8AC3E}">
        <p14:creationId xmlns:p14="http://schemas.microsoft.com/office/powerpoint/2010/main" val="393985386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
        <p:nvSpPr>
          <p:cNvPr id="6" name="Platshållare för bild 6"/>
          <p:cNvSpPr>
            <a:spLocks noGrp="1"/>
          </p:cNvSpPr>
          <p:nvPr>
            <p:ph type="pic" sz="quarter" idx="13" hasCustomPrompt="1"/>
          </p:nvPr>
        </p:nvSpPr>
        <p:spPr>
          <a:xfrm>
            <a:off x="1921396" y="2066925"/>
            <a:ext cx="8322199" cy="3600450"/>
          </a:xfrm>
        </p:spPr>
        <p:txBody>
          <a:bodyPr/>
          <a:lstStyle>
            <a:lvl1pPr marL="0" indent="0">
              <a:buFontTx/>
              <a:buNone/>
              <a:defRPr/>
            </a:lvl1pPr>
          </a:lstStyle>
          <a:p>
            <a:r>
              <a:rPr lang="sv-SE"/>
              <a:t>Klicka här för att infoga bildobjekt</a:t>
            </a:r>
          </a:p>
        </p:txBody>
      </p:sp>
    </p:spTree>
    <p:extLst>
      <p:ext uri="{BB962C8B-B14F-4D97-AF65-F5344CB8AC3E}">
        <p14:creationId xmlns:p14="http://schemas.microsoft.com/office/powerpoint/2010/main" val="188178476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7"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8"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9"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
        <p:nvSpPr>
          <p:cNvPr id="10" name="Platshållare för bild 6"/>
          <p:cNvSpPr>
            <a:spLocks noGrp="1"/>
          </p:cNvSpPr>
          <p:nvPr>
            <p:ph type="pic" sz="quarter" idx="13" hasCustomPrompt="1"/>
          </p:nvPr>
        </p:nvSpPr>
        <p:spPr>
          <a:xfrm>
            <a:off x="6299200" y="1649065"/>
            <a:ext cx="3955970" cy="4477098"/>
          </a:xfrm>
        </p:spPr>
        <p:txBody>
          <a:bodyPr/>
          <a:lstStyle>
            <a:lvl1pPr marL="0" indent="0">
              <a:buFontTx/>
              <a:buNone/>
              <a:defRPr/>
            </a:lvl1pPr>
          </a:lstStyle>
          <a:p>
            <a:r>
              <a:rPr lang="sv-SE"/>
              <a:t>Klicka här för att infoga bildobjekt</a:t>
            </a:r>
          </a:p>
        </p:txBody>
      </p:sp>
      <p:sp>
        <p:nvSpPr>
          <p:cNvPr id="11" name="Content Placeholder 2"/>
          <p:cNvSpPr>
            <a:spLocks noGrp="1"/>
          </p:cNvSpPr>
          <p:nvPr>
            <p:ph idx="1"/>
          </p:nvPr>
        </p:nvSpPr>
        <p:spPr>
          <a:xfrm>
            <a:off x="1921396" y="1628775"/>
            <a:ext cx="3819004" cy="4497388"/>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242064966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7"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8"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9"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
        <p:nvSpPr>
          <p:cNvPr id="14" name="Platshållare för bild 6"/>
          <p:cNvSpPr>
            <a:spLocks noGrp="1"/>
          </p:cNvSpPr>
          <p:nvPr>
            <p:ph type="pic" sz="quarter" idx="13" hasCustomPrompt="1"/>
          </p:nvPr>
        </p:nvSpPr>
        <p:spPr>
          <a:xfrm>
            <a:off x="609600" y="1885949"/>
            <a:ext cx="5283200" cy="4240214"/>
          </a:xfrm>
        </p:spPr>
        <p:txBody>
          <a:bodyPr/>
          <a:lstStyle>
            <a:lvl1pPr marL="0" indent="0">
              <a:buFontTx/>
              <a:buNone/>
              <a:defRPr/>
            </a:lvl1pPr>
          </a:lstStyle>
          <a:p>
            <a:r>
              <a:rPr lang="sv-SE"/>
              <a:t>Klicka här för att infoga bildobjekt</a:t>
            </a:r>
          </a:p>
        </p:txBody>
      </p:sp>
      <p:sp>
        <p:nvSpPr>
          <p:cNvPr id="15" name="Content Placeholder 2"/>
          <p:cNvSpPr>
            <a:spLocks noGrp="1"/>
          </p:cNvSpPr>
          <p:nvPr>
            <p:ph idx="1"/>
          </p:nvPr>
        </p:nvSpPr>
        <p:spPr>
          <a:xfrm>
            <a:off x="6451600" y="1885949"/>
            <a:ext cx="5130800" cy="4240214"/>
          </a:xfrm>
        </p:spPr>
        <p:txBody>
          <a:bodyPr/>
          <a:lstStyle>
            <a:lvl1pPr>
              <a:defRPr sz="1800"/>
            </a:lvl1pPr>
            <a:lvl2pPr>
              <a:defRPr sz="1800"/>
            </a:lvl2pPr>
            <a:lvl3pPr>
              <a:defRPr sz="1600"/>
            </a:lvl3pPr>
            <a:lvl4pPr>
              <a:defRPr sz="14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144511573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Tom">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989114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856527" y="273050"/>
            <a:ext cx="3764158" cy="1162050"/>
          </a:xfrm>
        </p:spPr>
        <p:txBody>
          <a:bodyPr anchor="b"/>
          <a:lstStyle>
            <a:lvl1pPr algn="l">
              <a:defRPr sz="2000" b="1"/>
            </a:lvl1pPr>
          </a:lstStyle>
          <a:p>
            <a:r>
              <a:rPr lang="sv-SE" noProof="0"/>
              <a:t>Klicka här för att ändra format</a:t>
            </a:r>
          </a:p>
        </p:txBody>
      </p:sp>
      <p:sp>
        <p:nvSpPr>
          <p:cNvPr id="3" name="Content Placeholder 2"/>
          <p:cNvSpPr>
            <a:spLocks noGrp="1"/>
          </p:cNvSpPr>
          <p:nvPr>
            <p:ph idx="1"/>
          </p:nvPr>
        </p:nvSpPr>
        <p:spPr>
          <a:xfrm>
            <a:off x="4766734" y="273051"/>
            <a:ext cx="6530158" cy="5853113"/>
          </a:xfrm>
        </p:spPr>
        <p:txBody>
          <a:bodyPr/>
          <a:lstStyle>
            <a:lvl1pPr>
              <a:defRPr sz="1800"/>
            </a:lvl1pPr>
            <a:lvl2pPr>
              <a:defRPr sz="1800"/>
            </a:lvl2pPr>
            <a:lvl3pPr>
              <a:defRPr sz="1600"/>
            </a:lvl3pPr>
            <a:lvl4pPr>
              <a:defRPr sz="1600"/>
            </a:lvl4pPr>
            <a:lvl5pPr>
              <a:defRPr sz="2000"/>
            </a:lvl5pPr>
            <a:lvl6pPr>
              <a:defRPr sz="2000"/>
            </a:lvl6pPr>
            <a:lvl7pPr>
              <a:defRPr sz="2000"/>
            </a:lvl7pPr>
            <a:lvl8pPr>
              <a:defRPr sz="2000"/>
            </a:lvl8pPr>
            <a:lvl9pPr>
              <a:defRPr sz="20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p:txBody>
      </p:sp>
      <p:sp>
        <p:nvSpPr>
          <p:cNvPr id="4" name="Text Placeholder 3"/>
          <p:cNvSpPr>
            <a:spLocks noGrp="1"/>
          </p:cNvSpPr>
          <p:nvPr>
            <p:ph type="body" sz="half" idx="2"/>
          </p:nvPr>
        </p:nvSpPr>
        <p:spPr>
          <a:xfrm>
            <a:off x="856527" y="1435101"/>
            <a:ext cx="376415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noProof="0"/>
              <a:t>Klicka här för att ändra format på bakgrundstexten</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eaLnBrk="1" latinLnBrk="0" hangingPunct="1"/>
            <a:fld id="{2C6B1FF6-39B9-40F5-8B67-33C6354A3D4F}" type="slidenum">
              <a:rPr kumimoji="0" lang="sv-SE" noProof="0" smtClean="0"/>
              <a:pPr eaLnBrk="1" latinLnBrk="0" hangingPunct="1"/>
              <a:t>‹#›</a:t>
            </a:fld>
            <a:endParaRPr kumimoji="0" lang="sv-SE" noProof="0">
              <a:solidFill>
                <a:schemeClr val="accent3">
                  <a:shade val="75000"/>
                </a:schemeClr>
              </a:solidFill>
            </a:endParaRPr>
          </a:p>
        </p:txBody>
      </p:sp>
    </p:spTree>
    <p:extLst>
      <p:ext uri="{BB962C8B-B14F-4D97-AF65-F5344CB8AC3E}">
        <p14:creationId xmlns:p14="http://schemas.microsoft.com/office/powerpoint/2010/main" val="29322989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normAutofit/>
          </a:bodyPr>
          <a:lstStyle>
            <a:lvl1pPr algn="l">
              <a:defRPr sz="1800" b="1"/>
            </a:lvl1pPr>
          </a:lstStyle>
          <a:p>
            <a:r>
              <a:rPr lang="sv-SE" noProof="0"/>
              <a:t>Klicka här för att ändra format</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noProof="0"/>
              <a:t>Klicka på ikonen för att lägga till en bild</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noProof="0"/>
              <a:t>Klicka här för att ändra format på bakgrundstexten</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Tree>
    <p:extLst>
      <p:ext uri="{BB962C8B-B14F-4D97-AF65-F5344CB8AC3E}">
        <p14:creationId xmlns:p14="http://schemas.microsoft.com/office/powerpoint/2010/main" val="104096515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ild med bildtex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
        <p:nvSpPr>
          <p:cNvPr id="8" name="Title 1"/>
          <p:cNvSpPr>
            <a:spLocks noGrp="1"/>
          </p:cNvSpPr>
          <p:nvPr>
            <p:ph type="title"/>
          </p:nvPr>
        </p:nvSpPr>
        <p:spPr>
          <a:xfrm>
            <a:off x="609600" y="339377"/>
            <a:ext cx="10972800" cy="1143000"/>
          </a:xfrm>
        </p:spPr>
        <p:txBody>
          <a:bodyPr/>
          <a:lstStyle>
            <a:lvl1pPr>
              <a:defRPr b="0" i="0" baseline="0"/>
            </a:lvl1pPr>
          </a:lstStyle>
          <a:p>
            <a:r>
              <a:rPr lang="en-US"/>
              <a:t>Click to edit Master title style</a:t>
            </a:r>
          </a:p>
        </p:txBody>
      </p:sp>
      <p:sp>
        <p:nvSpPr>
          <p:cNvPr id="9" name="Platshållare för bild 6"/>
          <p:cNvSpPr>
            <a:spLocks noGrp="1"/>
          </p:cNvSpPr>
          <p:nvPr>
            <p:ph type="pic" sz="quarter" idx="13" hasCustomPrompt="1"/>
          </p:nvPr>
        </p:nvSpPr>
        <p:spPr>
          <a:xfrm>
            <a:off x="844952" y="2066925"/>
            <a:ext cx="10475089" cy="3600450"/>
          </a:xfrm>
        </p:spPr>
        <p:txBody>
          <a:bodyPr/>
          <a:lstStyle>
            <a:lvl1pPr marL="0" indent="0">
              <a:buFontTx/>
              <a:buNone/>
              <a:defRPr/>
            </a:lvl1pPr>
          </a:lstStyle>
          <a:p>
            <a:r>
              <a:rPr lang="sv-SE"/>
              <a:t>Klicka på ikonen för att lägga till en bild</a:t>
            </a:r>
          </a:p>
        </p:txBody>
      </p:sp>
    </p:spTree>
    <p:extLst>
      <p:ext uri="{BB962C8B-B14F-4D97-AF65-F5344CB8AC3E}">
        <p14:creationId xmlns:p14="http://schemas.microsoft.com/office/powerpoint/2010/main" val="50606521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2_Bild med bildtex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
        <p:nvSpPr>
          <p:cNvPr id="8" name="Title 1"/>
          <p:cNvSpPr>
            <a:spLocks noGrp="1"/>
          </p:cNvSpPr>
          <p:nvPr>
            <p:ph type="title"/>
          </p:nvPr>
        </p:nvSpPr>
        <p:spPr>
          <a:xfrm>
            <a:off x="1921397" y="339377"/>
            <a:ext cx="8356922" cy="1143000"/>
          </a:xfrm>
        </p:spPr>
        <p:txBody>
          <a:bodyPr/>
          <a:lstStyle>
            <a:lvl1pPr>
              <a:defRPr b="0" i="0" baseline="0"/>
            </a:lvl1pPr>
          </a:lstStyle>
          <a:p>
            <a:r>
              <a:rPr lang="en-US"/>
              <a:t>Click to edit Master title style</a:t>
            </a:r>
          </a:p>
        </p:txBody>
      </p:sp>
      <p:sp>
        <p:nvSpPr>
          <p:cNvPr id="10" name="Platshållare för bild 6"/>
          <p:cNvSpPr>
            <a:spLocks noGrp="1"/>
          </p:cNvSpPr>
          <p:nvPr>
            <p:ph type="pic" sz="quarter" idx="13" hasCustomPrompt="1"/>
          </p:nvPr>
        </p:nvSpPr>
        <p:spPr>
          <a:xfrm>
            <a:off x="1921397" y="1885949"/>
            <a:ext cx="3988336" cy="4240214"/>
          </a:xfrm>
        </p:spPr>
        <p:txBody>
          <a:bodyPr/>
          <a:lstStyle>
            <a:lvl1pPr marL="0" marR="0" indent="0" algn="l" defTabSz="457200" rtl="0" eaLnBrk="1" fontAlgn="auto" latinLnBrk="0" hangingPunct="1">
              <a:lnSpc>
                <a:spcPct val="100000"/>
              </a:lnSpc>
              <a:spcBef>
                <a:spcPts val="800"/>
              </a:spcBef>
              <a:spcAft>
                <a:spcPts val="0"/>
              </a:spcAft>
              <a:buClrTx/>
              <a:buSzTx/>
              <a:buFontTx/>
              <a:buNone/>
              <a:tabLst/>
              <a:defRPr/>
            </a:lvl1pPr>
          </a:lstStyle>
          <a:p>
            <a:r>
              <a:rPr lang="sv-SE" noProof="0"/>
              <a:t>Klicka på ikonen för att lägga till en bild</a:t>
            </a:r>
          </a:p>
        </p:txBody>
      </p:sp>
      <p:sp>
        <p:nvSpPr>
          <p:cNvPr id="11" name="Content Placeholder 2"/>
          <p:cNvSpPr>
            <a:spLocks noGrp="1"/>
          </p:cNvSpPr>
          <p:nvPr>
            <p:ph idx="1"/>
          </p:nvPr>
        </p:nvSpPr>
        <p:spPr>
          <a:xfrm>
            <a:off x="6451600" y="1885949"/>
            <a:ext cx="3826719" cy="4240214"/>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251872878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Bild med bildtex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
        <p:nvSpPr>
          <p:cNvPr id="8" name="Title 1"/>
          <p:cNvSpPr>
            <a:spLocks noGrp="1"/>
          </p:cNvSpPr>
          <p:nvPr>
            <p:ph type="title"/>
          </p:nvPr>
        </p:nvSpPr>
        <p:spPr>
          <a:xfrm>
            <a:off x="1921397" y="339377"/>
            <a:ext cx="8333774" cy="1143000"/>
          </a:xfrm>
        </p:spPr>
        <p:txBody>
          <a:bodyPr/>
          <a:lstStyle>
            <a:lvl1pPr>
              <a:defRPr b="0" i="0" baseline="0"/>
            </a:lvl1pPr>
          </a:lstStyle>
          <a:p>
            <a:r>
              <a:rPr lang="en-US"/>
              <a:t>Click to edit Master title style</a:t>
            </a:r>
          </a:p>
        </p:txBody>
      </p:sp>
      <p:sp>
        <p:nvSpPr>
          <p:cNvPr id="9" name="Platshållare för bild 6"/>
          <p:cNvSpPr>
            <a:spLocks noGrp="1"/>
          </p:cNvSpPr>
          <p:nvPr>
            <p:ph type="pic" sz="quarter" idx="13" hasCustomPrompt="1"/>
          </p:nvPr>
        </p:nvSpPr>
        <p:spPr>
          <a:xfrm>
            <a:off x="6299200" y="1628775"/>
            <a:ext cx="3955971" cy="4497388"/>
          </a:xfrm>
        </p:spPr>
        <p:txBody>
          <a:bodyPr/>
          <a:lstStyle>
            <a:lvl1pPr marL="0" indent="0">
              <a:buFontTx/>
              <a:buNone/>
              <a:defRPr baseline="0"/>
            </a:lvl1pPr>
          </a:lstStyle>
          <a:p>
            <a:r>
              <a:rPr lang="sv-SE"/>
              <a:t>Klicka på ikonen för att lägga till en bild</a:t>
            </a:r>
          </a:p>
        </p:txBody>
      </p:sp>
      <p:sp>
        <p:nvSpPr>
          <p:cNvPr id="12" name="Content Placeholder 2"/>
          <p:cNvSpPr>
            <a:spLocks noGrp="1"/>
          </p:cNvSpPr>
          <p:nvPr>
            <p:ph idx="1"/>
          </p:nvPr>
        </p:nvSpPr>
        <p:spPr>
          <a:xfrm>
            <a:off x="1921397" y="1628775"/>
            <a:ext cx="3852869" cy="4497388"/>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22709227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Vertical Text Placeholder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Tree>
    <p:extLst>
      <p:ext uri="{BB962C8B-B14F-4D97-AF65-F5344CB8AC3E}">
        <p14:creationId xmlns:p14="http://schemas.microsoft.com/office/powerpoint/2010/main" val="31597687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1415970" cy="5851525"/>
          </a:xfrm>
        </p:spPr>
        <p:txBody>
          <a:bodyPr vert="eaVert"/>
          <a:lstStyle/>
          <a:p>
            <a:r>
              <a:rPr lang="sv-SE"/>
              <a:t>Klicka här för att ändra format</a:t>
            </a:r>
            <a:endParaRPr lang="en-US"/>
          </a:p>
        </p:txBody>
      </p:sp>
      <p:sp>
        <p:nvSpPr>
          <p:cNvPr id="3" name="Vertical Text Placeholder 2"/>
          <p:cNvSpPr>
            <a:spLocks noGrp="1"/>
          </p:cNvSpPr>
          <p:nvPr>
            <p:ph type="body" orient="vert" idx="1"/>
          </p:nvPr>
        </p:nvSpPr>
        <p:spPr>
          <a:xfrm>
            <a:off x="1921396" y="274639"/>
            <a:ext cx="6714603"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Tree>
    <p:extLst>
      <p:ext uri="{BB962C8B-B14F-4D97-AF65-F5344CB8AC3E}">
        <p14:creationId xmlns:p14="http://schemas.microsoft.com/office/powerpoint/2010/main" val="164358395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1_Rubrikbi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040801"/>
            <a:ext cx="10363200" cy="1470025"/>
          </a:xfrm>
        </p:spPr>
        <p:txBody>
          <a:bodyPr anchor="b" anchorCtr="0"/>
          <a:lstStyle/>
          <a:p>
            <a:r>
              <a:rPr lang="sv-SE"/>
              <a:t>Klicka här för att ändra format</a:t>
            </a:r>
            <a:endParaRPr lang="en-US"/>
          </a:p>
        </p:txBody>
      </p:sp>
      <p:sp>
        <p:nvSpPr>
          <p:cNvPr id="3" name="Subtitle 2"/>
          <p:cNvSpPr>
            <a:spLocks noGrp="1"/>
          </p:cNvSpPr>
          <p:nvPr>
            <p:ph type="subTitle" idx="1"/>
          </p:nvPr>
        </p:nvSpPr>
        <p:spPr>
          <a:xfrm>
            <a:off x="1828800" y="3608096"/>
            <a:ext cx="8534400" cy="1752600"/>
          </a:xfrm>
        </p:spPr>
        <p:txBody>
          <a:bodyPr>
            <a:normAutofit/>
          </a:bodyPr>
          <a:lstStyle>
            <a:lvl1pPr marL="0" indent="0" algn="ctr">
              <a:buNone/>
              <a:defRPr sz="1800" b="1" i="0" cap="all" spc="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endParaRPr lang="en-US"/>
          </a:p>
        </p:txBody>
      </p:sp>
      <p:pic>
        <p:nvPicPr>
          <p:cNvPr id="4" name="Picture 3" descr="PPT_InnovationSkane_Objekt4.png"/>
          <p:cNvPicPr>
            <a:picLocks noChangeAspect="1"/>
          </p:cNvPicPr>
          <p:nvPr userDrawn="1"/>
        </p:nvPicPr>
        <p:blipFill>
          <a:blip r:embed="rId2" cstate="email">
            <a:alphaModFix amt="92000"/>
            <a:extLst>
              <a:ext uri="{28A0092B-C50C-407E-A947-70E740481C1C}">
                <a14:useLocalDpi xmlns:a14="http://schemas.microsoft.com/office/drawing/2010/main"/>
              </a:ext>
            </a:extLst>
          </a:blip>
          <a:stretch>
            <a:fillRect/>
          </a:stretch>
        </p:blipFill>
        <p:spPr>
          <a:xfrm flipH="1">
            <a:off x="-1073245" y="923580"/>
            <a:ext cx="2665913" cy="1999435"/>
          </a:xfrm>
          <a:prstGeom prst="rect">
            <a:avLst/>
          </a:prstGeom>
        </p:spPr>
      </p:pic>
      <p:pic>
        <p:nvPicPr>
          <p:cNvPr id="5"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878790" y="-1460663"/>
            <a:ext cx="4892735" cy="3669551"/>
          </a:xfrm>
          <a:prstGeom prst="rect">
            <a:avLst/>
          </a:prstGeom>
        </p:spPr>
      </p:pic>
      <p:pic>
        <p:nvPicPr>
          <p:cNvPr id="6" name="Picture 5" descr="PPT_InnovationSkane_Objekt3.png"/>
          <p:cNvPicPr>
            <a:picLocks noChangeAspect="1"/>
          </p:cNvPicPr>
          <p:nvPr userDrawn="1"/>
        </p:nvPicPr>
        <p:blipFill>
          <a:blip r:embed="rId4" cstate="email">
            <a:alphaModFix amt="74000"/>
            <a:extLst>
              <a:ext uri="{28A0092B-C50C-407E-A947-70E740481C1C}">
                <a14:useLocalDpi xmlns:a14="http://schemas.microsoft.com/office/drawing/2010/main"/>
              </a:ext>
            </a:extLst>
          </a:blip>
          <a:stretch>
            <a:fillRect/>
          </a:stretch>
        </p:blipFill>
        <p:spPr>
          <a:xfrm>
            <a:off x="2853986" y="408643"/>
            <a:ext cx="1790289" cy="1342717"/>
          </a:xfrm>
          <a:prstGeom prst="rect">
            <a:avLst/>
          </a:prstGeom>
        </p:spPr>
      </p:pic>
    </p:spTree>
    <p:extLst>
      <p:ext uri="{BB962C8B-B14F-4D97-AF65-F5344CB8AC3E}">
        <p14:creationId xmlns:p14="http://schemas.microsoft.com/office/powerpoint/2010/main" val="33402805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ppt_w</p:attrName>
                                        </p:attrNameLst>
                                      </p:cBhvr>
                                      <p:tavLst>
                                        <p:tav tm="0">
                                          <p:val>
                                            <p:fltVal val="0"/>
                                          </p:val>
                                        </p:tav>
                                        <p:tav tm="100000">
                                          <p:val>
                                            <p:strVal val="#ppt_w"/>
                                          </p:val>
                                        </p:tav>
                                      </p:tavLst>
                                    </p:anim>
                                    <p:anim calcmode="lin" valueType="num">
                                      <p:cBhvr>
                                        <p:cTn id="8" dur="400" fill="hold"/>
                                        <p:tgtEl>
                                          <p:spTgt spid="6"/>
                                        </p:tgtEl>
                                        <p:attrNameLst>
                                          <p:attrName>ppt_h</p:attrName>
                                        </p:attrNameLst>
                                      </p:cBhvr>
                                      <p:tavLst>
                                        <p:tav tm="0">
                                          <p:val>
                                            <p:fltVal val="0"/>
                                          </p:val>
                                        </p:tav>
                                        <p:tav tm="100000">
                                          <p:val>
                                            <p:strVal val="#ppt_h"/>
                                          </p:val>
                                        </p:tav>
                                      </p:tavLst>
                                    </p:anim>
                                    <p:animEffect transition="in" filter="fade">
                                      <p:cBhvr>
                                        <p:cTn id="9" dur="400"/>
                                        <p:tgtEl>
                                          <p:spTgt spid="6"/>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 fill="hold"/>
                                        <p:tgtEl>
                                          <p:spTgt spid="4"/>
                                        </p:tgtEl>
                                        <p:attrNameLst>
                                          <p:attrName>ppt_w</p:attrName>
                                        </p:attrNameLst>
                                      </p:cBhvr>
                                      <p:tavLst>
                                        <p:tav tm="0">
                                          <p:val>
                                            <p:fltVal val="0"/>
                                          </p:val>
                                        </p:tav>
                                        <p:tav tm="100000">
                                          <p:val>
                                            <p:strVal val="#ppt_w"/>
                                          </p:val>
                                        </p:tav>
                                      </p:tavLst>
                                    </p:anim>
                                    <p:anim calcmode="lin" valueType="num">
                                      <p:cBhvr>
                                        <p:cTn id="13" dur="400" fill="hold"/>
                                        <p:tgtEl>
                                          <p:spTgt spid="4"/>
                                        </p:tgtEl>
                                        <p:attrNameLst>
                                          <p:attrName>ppt_h</p:attrName>
                                        </p:attrNameLst>
                                      </p:cBhvr>
                                      <p:tavLst>
                                        <p:tav tm="0">
                                          <p:val>
                                            <p:fltVal val="0"/>
                                          </p:val>
                                        </p:tav>
                                        <p:tav tm="100000">
                                          <p:val>
                                            <p:strVal val="#ppt_h"/>
                                          </p:val>
                                        </p:tav>
                                      </p:tavLst>
                                    </p:anim>
                                    <p:animEffect transition="in" filter="fade">
                                      <p:cBhvr>
                                        <p:cTn id="14" dur="400"/>
                                        <p:tgtEl>
                                          <p:spTgt spid="4"/>
                                        </p:tgtEl>
                                      </p:cBhvr>
                                    </p:animEffect>
                                  </p:childTnLst>
                                </p:cTn>
                              </p:par>
                              <p:par>
                                <p:cTn id="15" presetID="53" presetClass="entr" presetSubtype="16" fill="hold" nodeType="withEffect">
                                  <p:stCondLst>
                                    <p:cond delay="20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 fill="hold"/>
                                        <p:tgtEl>
                                          <p:spTgt spid="5"/>
                                        </p:tgtEl>
                                        <p:attrNameLst>
                                          <p:attrName>ppt_w</p:attrName>
                                        </p:attrNameLst>
                                      </p:cBhvr>
                                      <p:tavLst>
                                        <p:tav tm="0">
                                          <p:val>
                                            <p:fltVal val="0"/>
                                          </p:val>
                                        </p:tav>
                                        <p:tav tm="100000">
                                          <p:val>
                                            <p:strVal val="#ppt_w"/>
                                          </p:val>
                                        </p:tav>
                                      </p:tavLst>
                                    </p:anim>
                                    <p:anim calcmode="lin" valueType="num">
                                      <p:cBhvr>
                                        <p:cTn id="18" dur="400" fill="hold"/>
                                        <p:tgtEl>
                                          <p:spTgt spid="5"/>
                                        </p:tgtEl>
                                        <p:attrNameLst>
                                          <p:attrName>ppt_h</p:attrName>
                                        </p:attrNameLst>
                                      </p:cBhvr>
                                      <p:tavLst>
                                        <p:tav tm="0">
                                          <p:val>
                                            <p:fltVal val="0"/>
                                          </p:val>
                                        </p:tav>
                                        <p:tav tm="100000">
                                          <p:val>
                                            <p:strVal val="#ppt_h"/>
                                          </p:val>
                                        </p:tav>
                                      </p:tavLst>
                                    </p:anim>
                                    <p:animEffect transition="in" filter="fade">
                                      <p:cBhvr>
                                        <p:cTn id="19"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Click to edit Master title style</a:t>
            </a:r>
          </a:p>
        </p:txBody>
      </p:sp>
      <p:sp>
        <p:nvSpPr>
          <p:cNvPr id="3" name="Content Placeholder 2"/>
          <p:cNvSpPr>
            <a:spLocks noGrp="1"/>
          </p:cNvSpPr>
          <p:nvPr>
            <p:ph idx="1"/>
          </p:nvPr>
        </p:nvSpPr>
        <p:spPr/>
        <p:txBody>
          <a:bodyPr/>
          <a:lstStyle>
            <a:lvl1pPr>
              <a:lnSpc>
                <a:spcPct val="110000"/>
              </a:lnSpc>
              <a:defRPr kern="3000" spc="-100"/>
            </a:lvl1pPr>
            <a:lvl2pPr>
              <a:lnSpc>
                <a:spcPct val="110000"/>
              </a:lnSpc>
              <a:defRPr kern="3000" spc="-100"/>
            </a:lvl2pPr>
            <a:lvl3pPr>
              <a:lnSpc>
                <a:spcPct val="110000"/>
              </a:lnSpc>
              <a:defRPr kern="3000" spc="-100"/>
            </a:lvl3pPr>
            <a:lvl4pPr>
              <a:lnSpc>
                <a:spcPct val="110000"/>
              </a:lnSpc>
              <a:defRPr kern="3000" spc="-100"/>
            </a:lvl4pPr>
            <a:lvl5pPr>
              <a:lnSpc>
                <a:spcPct val="110000"/>
              </a:lnSpc>
              <a:defRPr kern="3000" spc="-100"/>
            </a:lvl5pPr>
          </a:lstStyle>
          <a:p>
            <a:pPr lvl="0"/>
            <a:r>
              <a:rPr lang="sv-SE" noProof="0"/>
              <a:t>Click to edit Master text styles</a:t>
            </a:r>
          </a:p>
          <a:p>
            <a:pPr lvl="1"/>
            <a:r>
              <a:rPr lang="sv-SE" noProof="0"/>
              <a:t>Second level</a:t>
            </a:r>
          </a:p>
          <a:p>
            <a:pPr lvl="2"/>
            <a:r>
              <a:rPr lang="sv-SE" noProof="0"/>
              <a:t>Third level</a:t>
            </a:r>
          </a:p>
          <a:p>
            <a:pPr lvl="3"/>
            <a:r>
              <a:rPr lang="sv-SE" noProof="0"/>
              <a:t>Fourth level</a:t>
            </a:r>
          </a:p>
          <a:p>
            <a:pPr lvl="4"/>
            <a:r>
              <a:rPr lang="sv-SE" noProof="0"/>
              <a:t>Fifth level</a:t>
            </a:r>
          </a:p>
        </p:txBody>
      </p:sp>
    </p:spTree>
    <p:extLst>
      <p:ext uri="{BB962C8B-B14F-4D97-AF65-F5344CB8AC3E}">
        <p14:creationId xmlns:p14="http://schemas.microsoft.com/office/powerpoint/2010/main" val="388539217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Innovationsområ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17075" y="275877"/>
            <a:ext cx="8704067" cy="1143000"/>
          </a:xfrm>
        </p:spPr>
        <p:txBody>
          <a:bodyPr/>
          <a:lstStyle/>
          <a:p>
            <a:r>
              <a:rPr lang="sv-SE" noProof="0"/>
              <a:t>Klicka här för att ändra format</a:t>
            </a:r>
          </a:p>
        </p:txBody>
      </p:sp>
      <p:sp>
        <p:nvSpPr>
          <p:cNvPr id="5" name="Text Placeholder 2"/>
          <p:cNvSpPr>
            <a:spLocks noGrp="1"/>
          </p:cNvSpPr>
          <p:nvPr>
            <p:ph idx="1"/>
          </p:nvPr>
        </p:nvSpPr>
        <p:spPr>
          <a:xfrm>
            <a:off x="2617075" y="1628775"/>
            <a:ext cx="8587954" cy="4481739"/>
          </a:xfrm>
          <a:prstGeom prst="rect">
            <a:avLst/>
          </a:prstGeom>
        </p:spPr>
        <p:txBody>
          <a:bodyPr vert="horz" lIns="91440" tIns="45720" rIns="91440" bIns="45720" rtlCol="0">
            <a:normAutofit/>
          </a:bodyPr>
          <a:lstStyle>
            <a:lvl1pPr>
              <a:defRPr sz="2000"/>
            </a:lvl1pPr>
            <a:lvl2pPr>
              <a:defRPr sz="2000"/>
            </a:lvl2pPr>
            <a:lvl3pPr>
              <a:defRPr sz="1800"/>
            </a:lvl3pPr>
          </a:lstStyle>
          <a:p>
            <a:pPr lvl="0"/>
            <a:r>
              <a:rPr lang="sv-SE" noProof="0"/>
              <a:t>Klicka här för att ändra format på bakgrundstexten</a:t>
            </a:r>
          </a:p>
          <a:p>
            <a:pPr lvl="1"/>
            <a:r>
              <a:rPr lang="sv-SE" noProof="0"/>
              <a:t>Nivå två</a:t>
            </a:r>
          </a:p>
          <a:p>
            <a:pPr lvl="2"/>
            <a:r>
              <a:rPr lang="sv-SE" noProof="0"/>
              <a:t>Nivå tre</a:t>
            </a:r>
          </a:p>
        </p:txBody>
      </p:sp>
      <p:sp>
        <p:nvSpPr>
          <p:cNvPr id="4" name="Rektangel 3">
            <a:extLst>
              <a:ext uri="{FF2B5EF4-FFF2-40B4-BE49-F238E27FC236}">
                <a16:creationId xmlns:a16="http://schemas.microsoft.com/office/drawing/2014/main" id="{242A19D3-C691-CA4B-9650-601223E71A00}"/>
              </a:ext>
            </a:extLst>
          </p:cNvPr>
          <p:cNvSpPr/>
          <p:nvPr userDrawn="1"/>
        </p:nvSpPr>
        <p:spPr>
          <a:xfrm>
            <a:off x="-35754" y="0"/>
            <a:ext cx="2108663" cy="6858000"/>
          </a:xfrm>
          <a:prstGeom prst="rect">
            <a:avLst/>
          </a:prstGeom>
          <a:solidFill>
            <a:srgbClr val="FFD5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
        <p:nvSpPr>
          <p:cNvPr id="3" name="Ellips 2">
            <a:extLst>
              <a:ext uri="{FF2B5EF4-FFF2-40B4-BE49-F238E27FC236}">
                <a16:creationId xmlns:a16="http://schemas.microsoft.com/office/drawing/2014/main" id="{43A49F9F-D74B-5047-9518-911E351AFBCE}"/>
              </a:ext>
            </a:extLst>
          </p:cNvPr>
          <p:cNvSpPr/>
          <p:nvPr userDrawn="1"/>
        </p:nvSpPr>
        <p:spPr>
          <a:xfrm>
            <a:off x="240431" y="998981"/>
            <a:ext cx="1556292" cy="1556292"/>
          </a:xfrm>
          <a:prstGeom prst="ellipse">
            <a:avLst/>
          </a:prstGeom>
          <a:noFill/>
          <a:ln w="889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
        <p:nvSpPr>
          <p:cNvPr id="11" name="Platshållare för text 10">
            <a:extLst>
              <a:ext uri="{FF2B5EF4-FFF2-40B4-BE49-F238E27FC236}">
                <a16:creationId xmlns:a16="http://schemas.microsoft.com/office/drawing/2014/main" id="{533B6500-B49B-0345-A510-52521E0E1205}"/>
              </a:ext>
            </a:extLst>
          </p:cNvPr>
          <p:cNvSpPr>
            <a:spLocks noGrp="1"/>
          </p:cNvSpPr>
          <p:nvPr>
            <p:ph type="body" sz="quarter" idx="10"/>
          </p:nvPr>
        </p:nvSpPr>
        <p:spPr>
          <a:xfrm>
            <a:off x="239713" y="276225"/>
            <a:ext cx="1668462" cy="558800"/>
          </a:xfrm>
        </p:spPr>
        <p:txBody>
          <a:bodyPr>
            <a:normAutofit/>
          </a:bodyPr>
          <a:lstStyle>
            <a:lvl1pPr marL="0" indent="0">
              <a:buNone/>
              <a:defRPr sz="1600"/>
            </a:lvl1pPr>
          </a:lstStyle>
          <a:p>
            <a:pPr lvl="0"/>
            <a:r>
              <a:rPr lang="sv-SE"/>
              <a:t>Klicka här för att</a:t>
            </a:r>
          </a:p>
        </p:txBody>
      </p:sp>
    </p:spTree>
    <p:extLst>
      <p:ext uri="{BB962C8B-B14F-4D97-AF65-F5344CB8AC3E}">
        <p14:creationId xmlns:p14="http://schemas.microsoft.com/office/powerpoint/2010/main" val="20217544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KAPITELSIDA">
    <p:bg>
      <p:bgPr>
        <a:blipFill dpi="0" rotWithShape="1">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9B2D551A-DA3B-1B41-8907-7D49FC804E2D}"/>
              </a:ext>
            </a:extLst>
          </p:cNvPr>
          <p:cNvSpPr/>
          <p:nvPr userDrawn="1"/>
        </p:nvSpPr>
        <p:spPr>
          <a:xfrm>
            <a:off x="0" y="0"/>
            <a:ext cx="12192000" cy="6888480"/>
          </a:xfrm>
          <a:prstGeom prst="rect">
            <a:avLst/>
          </a:prstGeom>
          <a:gradFill flip="none" rotWithShape="1">
            <a:gsLst>
              <a:gs pos="56000">
                <a:schemeClr val="accent2">
                  <a:lumMod val="50000"/>
                  <a:alpha val="0"/>
                </a:schemeClr>
              </a:gs>
              <a:gs pos="99000">
                <a:schemeClr val="accent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err="1">
              <a:solidFill>
                <a:schemeClr val="tx1"/>
              </a:solidFill>
            </a:endParaRPr>
          </a:p>
        </p:txBody>
      </p:sp>
      <p:pic>
        <p:nvPicPr>
          <p:cNvPr id="10" name="Bildobjekt 9">
            <a:extLst>
              <a:ext uri="{FF2B5EF4-FFF2-40B4-BE49-F238E27FC236}">
                <a16:creationId xmlns:a16="http://schemas.microsoft.com/office/drawing/2014/main" id="{2A4E6508-8D4F-9A4C-A67B-DA840E8B417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505130" y="6351156"/>
            <a:ext cx="1332607" cy="155954"/>
          </a:xfrm>
          <a:prstGeom prst="rect">
            <a:avLst/>
          </a:prstGeom>
        </p:spPr>
      </p:pic>
      <p:pic>
        <p:nvPicPr>
          <p:cNvPr id="12" name="Bildobjekt 11" descr="En bild som visar ritning, mat, dator&#10;&#10;Automatiskt genererad beskrivning">
            <a:extLst>
              <a:ext uri="{FF2B5EF4-FFF2-40B4-BE49-F238E27FC236}">
                <a16:creationId xmlns:a16="http://schemas.microsoft.com/office/drawing/2014/main" id="{3733FA59-8295-464C-A1E1-7473A589B80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54263" y="6060747"/>
            <a:ext cx="1692380" cy="444292"/>
          </a:xfrm>
          <a:prstGeom prst="rect">
            <a:avLst/>
          </a:prstGeom>
        </p:spPr>
      </p:pic>
      <p:sp>
        <p:nvSpPr>
          <p:cNvPr id="14" name="Platshållare för text 13">
            <a:extLst>
              <a:ext uri="{FF2B5EF4-FFF2-40B4-BE49-F238E27FC236}">
                <a16:creationId xmlns:a16="http://schemas.microsoft.com/office/drawing/2014/main" id="{9B428EF1-6A42-B34A-B4E1-8B0C2A583E65}"/>
              </a:ext>
            </a:extLst>
          </p:cNvPr>
          <p:cNvSpPr>
            <a:spLocks noGrp="1"/>
          </p:cNvSpPr>
          <p:nvPr>
            <p:ph type="body" sz="quarter" idx="10"/>
          </p:nvPr>
        </p:nvSpPr>
        <p:spPr>
          <a:xfrm>
            <a:off x="714375" y="650874"/>
            <a:ext cx="10745788" cy="5140325"/>
          </a:xfrm>
          <a:ln w="127000" cap="sq">
            <a:solidFill>
              <a:schemeClr val="tx1"/>
            </a:solidFill>
            <a:miter lim="800000"/>
          </a:ln>
          <a:effectLst>
            <a:outerShdw blurRad="38100" dist="25400" dir="2700000" algn="tl" rotWithShape="0">
              <a:prstClr val="black">
                <a:alpha val="40000"/>
              </a:prstClr>
            </a:outerShdw>
          </a:effectLst>
        </p:spPr>
        <p:txBody>
          <a:bodyPr lIns="360000" rIns="360000" anchor="ctr" anchorCtr="0">
            <a:noAutofit/>
          </a:bodyPr>
          <a:lstStyle>
            <a:lvl1pPr marL="0" indent="0" algn="ctr">
              <a:lnSpc>
                <a:spcPct val="100000"/>
              </a:lnSpc>
              <a:spcBef>
                <a:spcPts val="0"/>
              </a:spcBef>
              <a:buNone/>
              <a:defRPr sz="5600">
                <a:latin typeface="+mj-lt"/>
              </a:defRPr>
            </a:lvl1pPr>
          </a:lstStyle>
          <a:p>
            <a:pPr lvl="0"/>
            <a:r>
              <a:rPr lang="sv-SE"/>
              <a:t>Klicka här för att ändra format på bakgrundstexten</a:t>
            </a:r>
          </a:p>
        </p:txBody>
      </p:sp>
      <p:sp>
        <p:nvSpPr>
          <p:cNvPr id="3" name="Platshållare för text 2">
            <a:extLst>
              <a:ext uri="{FF2B5EF4-FFF2-40B4-BE49-F238E27FC236}">
                <a16:creationId xmlns:a16="http://schemas.microsoft.com/office/drawing/2014/main" id="{71F42D59-64A7-A546-B5B2-4F251A124396}"/>
              </a:ext>
            </a:extLst>
          </p:cNvPr>
          <p:cNvSpPr>
            <a:spLocks noGrp="1"/>
          </p:cNvSpPr>
          <p:nvPr>
            <p:ph type="body" sz="quarter" idx="11" hasCustomPrompt="1"/>
          </p:nvPr>
        </p:nvSpPr>
        <p:spPr>
          <a:xfrm>
            <a:off x="5830717" y="381000"/>
            <a:ext cx="540000" cy="540000"/>
          </a:xfrm>
          <a:solidFill>
            <a:schemeClr val="tx1"/>
          </a:solidFill>
        </p:spPr>
        <p:txBody>
          <a:bodyPr wrap="none" anchor="ctr" anchorCtr="0">
            <a:noAutofit/>
          </a:bodyPr>
          <a:lstStyle>
            <a:lvl1pPr marL="0" indent="0" algn="ctr">
              <a:lnSpc>
                <a:spcPct val="100000"/>
              </a:lnSpc>
              <a:spcBef>
                <a:spcPts val="0"/>
              </a:spcBef>
              <a:buNone/>
              <a:defRPr sz="3600" b="1">
                <a:solidFill>
                  <a:schemeClr val="accent2"/>
                </a:solidFill>
              </a:defRPr>
            </a:lvl1pPr>
            <a:lvl2pPr marL="232200" indent="0" algn="ctr">
              <a:buNone/>
              <a:defRPr sz="3600" b="1">
                <a:solidFill>
                  <a:schemeClr val="bg2"/>
                </a:solidFill>
              </a:defRPr>
            </a:lvl2pPr>
            <a:lvl3pPr marL="462600" indent="0" algn="ctr">
              <a:buNone/>
              <a:defRPr sz="3600" b="1">
                <a:solidFill>
                  <a:schemeClr val="bg2"/>
                </a:solidFill>
              </a:defRPr>
            </a:lvl3pPr>
            <a:lvl4pPr marL="693000" indent="0" algn="ctr">
              <a:buNone/>
              <a:defRPr sz="3600" b="1">
                <a:solidFill>
                  <a:schemeClr val="bg2"/>
                </a:solidFill>
              </a:defRPr>
            </a:lvl4pPr>
            <a:lvl5pPr marL="887400" indent="0" algn="ctr">
              <a:buNone/>
              <a:defRPr sz="3600" b="1">
                <a:solidFill>
                  <a:schemeClr val="bg2"/>
                </a:solidFill>
              </a:defRPr>
            </a:lvl5pPr>
          </a:lstStyle>
          <a:p>
            <a:pPr lvl="0"/>
            <a:r>
              <a:rPr lang="sv-SE"/>
              <a:t>1</a:t>
            </a:r>
          </a:p>
        </p:txBody>
      </p:sp>
    </p:spTree>
    <p:extLst>
      <p:ext uri="{BB962C8B-B14F-4D97-AF65-F5344CB8AC3E}">
        <p14:creationId xmlns:p14="http://schemas.microsoft.com/office/powerpoint/2010/main" val="16992288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Rubrik och innehåll">
    <p:bg>
      <p:bgPr>
        <a:solidFill>
          <a:schemeClr val="accent2"/>
        </a:solidFill>
        <a:effectLst/>
      </p:bgPr>
    </p:bg>
    <p:spTree>
      <p:nvGrpSpPr>
        <p:cNvPr id="1" name=""/>
        <p:cNvGrpSpPr/>
        <p:nvPr/>
      </p:nvGrpSpPr>
      <p:grpSpPr>
        <a:xfrm>
          <a:off x="0" y="0"/>
          <a:ext cx="0" cy="0"/>
          <a:chOff x="0" y="0"/>
          <a:chExt cx="0" cy="0"/>
        </a:xfrm>
      </p:grpSpPr>
      <p:sp>
        <p:nvSpPr>
          <p:cNvPr id="7" name="Rubrik 6"/>
          <p:cNvSpPr>
            <a:spLocks noGrp="1"/>
          </p:cNvSpPr>
          <p:nvPr>
            <p:ph type="title" hasCustomPrompt="1"/>
          </p:nvPr>
        </p:nvSpPr>
        <p:spPr>
          <a:xfrm>
            <a:off x="714375" y="563343"/>
            <a:ext cx="10745788" cy="612775"/>
          </a:xfrm>
          <a:prstGeom prst="rect">
            <a:avLst/>
          </a:prstGeom>
        </p:spPr>
        <p:txBody>
          <a:bodyPr/>
          <a:lstStyle>
            <a:lvl1pPr>
              <a:defRPr baseline="0">
                <a:solidFill>
                  <a:schemeClr val="bg2"/>
                </a:solidFill>
              </a:defRPr>
            </a:lvl1pPr>
          </a:lstStyle>
          <a:p>
            <a:r>
              <a:rPr lang="sv-SE"/>
              <a:t>Klicka för att skriva rubrik</a:t>
            </a:r>
          </a:p>
        </p:txBody>
      </p:sp>
      <p:sp>
        <p:nvSpPr>
          <p:cNvPr id="11" name="Platshållare för innehåll 2">
            <a:extLst>
              <a:ext uri="{FF2B5EF4-FFF2-40B4-BE49-F238E27FC236}">
                <a16:creationId xmlns:a16="http://schemas.microsoft.com/office/drawing/2014/main" id="{C0414B1B-0A49-49BF-AED0-F0D4D1264854}"/>
              </a:ext>
            </a:extLst>
          </p:cNvPr>
          <p:cNvSpPr>
            <a:spLocks noGrp="1"/>
          </p:cNvSpPr>
          <p:nvPr>
            <p:ph idx="1"/>
          </p:nvPr>
        </p:nvSpPr>
        <p:spPr>
          <a:xfrm>
            <a:off x="714375" y="1437211"/>
            <a:ext cx="10745788" cy="4392612"/>
          </a:xfrm>
        </p:spPr>
        <p:txBody>
          <a:bodyPr>
            <a:normAutofit/>
          </a:bodyPr>
          <a:lstStyle>
            <a:lvl1pPr>
              <a:defRPr sz="1600"/>
            </a:lvl1pPr>
            <a:lvl2pPr>
              <a:defRPr sz="1600"/>
            </a:lvl2pPr>
            <a:lvl3pPr>
              <a:defRPr sz="1600"/>
            </a:lvl3pPr>
            <a:lvl4pPr>
              <a:defRPr sz="1600"/>
            </a:lvl4pPr>
            <a:lvl5pPr>
              <a:defRPr sz="1600"/>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a:p>
            <a:pPr lvl="4"/>
            <a:endParaRPr lang="sv-SE"/>
          </a:p>
        </p:txBody>
      </p:sp>
      <p:sp>
        <p:nvSpPr>
          <p:cNvPr id="12" name="Platshållare för bildnummer 11">
            <a:extLst>
              <a:ext uri="{FF2B5EF4-FFF2-40B4-BE49-F238E27FC236}">
                <a16:creationId xmlns:a16="http://schemas.microsoft.com/office/drawing/2014/main" id="{734C6280-2D97-4679-AB0D-ED6B1CBE6A19}"/>
              </a:ext>
            </a:extLst>
          </p:cNvPr>
          <p:cNvSpPr>
            <a:spLocks noGrp="1"/>
          </p:cNvSpPr>
          <p:nvPr>
            <p:ph type="sldNum" sz="quarter" idx="12"/>
          </p:nvPr>
        </p:nvSpPr>
        <p:spPr/>
        <p:txBody>
          <a:bodyPr/>
          <a:lstStyle>
            <a:lvl1pPr>
              <a:defRPr baseline="0">
                <a:solidFill>
                  <a:schemeClr val="bg2"/>
                </a:solidFill>
              </a:defRPr>
            </a:lvl1pPr>
          </a:lstStyle>
          <a:p>
            <a:fld id="{E8645303-2AAE-45D1-913A-B06AE6474513}" type="slidenum">
              <a:rPr lang="sv-SE" smtClean="0"/>
              <a:pPr/>
              <a:t>‹#›</a:t>
            </a:fld>
            <a:endParaRPr lang="sv-SE"/>
          </a:p>
        </p:txBody>
      </p:sp>
    </p:spTree>
    <p:extLst>
      <p:ext uri="{BB962C8B-B14F-4D97-AF65-F5344CB8AC3E}">
        <p14:creationId xmlns:p14="http://schemas.microsoft.com/office/powerpoint/2010/main" val="36823732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vå delar">
    <p:bg>
      <p:bgPr>
        <a:solidFill>
          <a:schemeClr val="accent2"/>
        </a:solidFill>
        <a:effectLst/>
      </p:bgPr>
    </p:bg>
    <p:spTree>
      <p:nvGrpSpPr>
        <p:cNvPr id="1" name=""/>
        <p:cNvGrpSpPr/>
        <p:nvPr/>
      </p:nvGrpSpPr>
      <p:grpSpPr>
        <a:xfrm>
          <a:off x="0" y="0"/>
          <a:ext cx="0" cy="0"/>
          <a:chOff x="0" y="0"/>
          <a:chExt cx="0" cy="0"/>
        </a:xfrm>
      </p:grpSpPr>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719075" y="2017770"/>
            <a:ext cx="5058116" cy="3859155"/>
          </a:xfrm>
        </p:spPr>
        <p:txBody>
          <a:bodyPr>
            <a:normAutofit/>
          </a:bodyPr>
          <a:lstStyle>
            <a:lvl1pPr marL="0" indent="0">
              <a:buFontTx/>
              <a:buNone/>
              <a:defRPr sz="1600"/>
            </a:lvl1pPr>
            <a:lvl2pPr>
              <a:defRPr sz="1600"/>
            </a:lvl2pPr>
            <a:lvl3pPr>
              <a:defRPr sz="1600"/>
            </a:lvl3pPr>
            <a:lvl4pPr>
              <a:defRPr sz="1600"/>
            </a:lvl4pPr>
            <a:lvl5pPr>
              <a:defRPr sz="1600"/>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11" name="Platshållare för innehåll 2">
            <a:extLst>
              <a:ext uri="{FF2B5EF4-FFF2-40B4-BE49-F238E27FC236}">
                <a16:creationId xmlns:a16="http://schemas.microsoft.com/office/drawing/2014/main" id="{391E7B50-F211-4773-9434-6D9056770638}"/>
              </a:ext>
            </a:extLst>
          </p:cNvPr>
          <p:cNvSpPr>
            <a:spLocks noGrp="1"/>
          </p:cNvSpPr>
          <p:nvPr>
            <p:ph idx="13"/>
          </p:nvPr>
        </p:nvSpPr>
        <p:spPr>
          <a:xfrm>
            <a:off x="6431084" y="2017770"/>
            <a:ext cx="5027065" cy="3859156"/>
          </a:xfrm>
        </p:spPr>
        <p:txBody>
          <a:bodyPr>
            <a:normAutofit/>
          </a:bodyPr>
          <a:lstStyle>
            <a:lvl1pPr marL="0" indent="0">
              <a:buFontTx/>
              <a:buNone/>
              <a:defRPr sz="1600"/>
            </a:lvl1pPr>
            <a:lvl2pPr>
              <a:defRPr sz="1600"/>
            </a:lvl2pPr>
            <a:lvl3pPr>
              <a:defRPr sz="1600"/>
            </a:lvl3pPr>
            <a:lvl4pPr>
              <a:defRPr sz="1600"/>
            </a:lvl4pPr>
            <a:lvl5pPr>
              <a:defRPr sz="1600"/>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15" name="Platshållare för text 14">
            <a:extLst>
              <a:ext uri="{FF2B5EF4-FFF2-40B4-BE49-F238E27FC236}">
                <a16:creationId xmlns:a16="http://schemas.microsoft.com/office/drawing/2014/main" id="{369448CC-24A7-4660-9B4B-7705F87B873A}"/>
              </a:ext>
            </a:extLst>
          </p:cNvPr>
          <p:cNvSpPr>
            <a:spLocks noGrp="1"/>
          </p:cNvSpPr>
          <p:nvPr>
            <p:ph type="body" sz="quarter" idx="14"/>
          </p:nvPr>
        </p:nvSpPr>
        <p:spPr>
          <a:xfrm>
            <a:off x="719075" y="1309745"/>
            <a:ext cx="10416925" cy="708025"/>
          </a:xfrm>
        </p:spPr>
        <p:txBody>
          <a:bodyPr>
            <a:noAutofit/>
          </a:bodyPr>
          <a:lstStyle>
            <a:lvl1pPr marL="0" indent="0">
              <a:buFontTx/>
              <a:buNone/>
              <a:defRPr sz="2400"/>
            </a:lvl1pPr>
          </a:lstStyle>
          <a:p>
            <a:pPr lvl="0"/>
            <a:r>
              <a:rPr lang="sv-SE"/>
              <a:t>Redigera format för bakgrundstext</a:t>
            </a:r>
          </a:p>
        </p:txBody>
      </p:sp>
      <p:sp>
        <p:nvSpPr>
          <p:cNvPr id="13" name="Platshållare för bildnummer 12">
            <a:extLst>
              <a:ext uri="{FF2B5EF4-FFF2-40B4-BE49-F238E27FC236}">
                <a16:creationId xmlns:a16="http://schemas.microsoft.com/office/drawing/2014/main" id="{9D8EBDC4-4B58-409E-8280-9BE93E5C9253}"/>
              </a:ext>
            </a:extLst>
          </p:cNvPr>
          <p:cNvSpPr>
            <a:spLocks noGrp="1"/>
          </p:cNvSpPr>
          <p:nvPr>
            <p:ph type="sldNum" sz="quarter" idx="17"/>
          </p:nvPr>
        </p:nvSpPr>
        <p:spPr/>
        <p:txBody>
          <a:bodyPr/>
          <a:lstStyle/>
          <a:p>
            <a:fld id="{E8645303-2AAE-45D1-913A-B06AE6474513}" type="slidenum">
              <a:rPr lang="sv-SE" smtClean="0"/>
              <a:pPr/>
              <a:t>‹#›</a:t>
            </a:fld>
            <a:endParaRPr lang="sv-SE"/>
          </a:p>
        </p:txBody>
      </p:sp>
      <p:sp>
        <p:nvSpPr>
          <p:cNvPr id="9" name="Rubrik 6">
            <a:extLst>
              <a:ext uri="{FF2B5EF4-FFF2-40B4-BE49-F238E27FC236}">
                <a16:creationId xmlns:a16="http://schemas.microsoft.com/office/drawing/2014/main" id="{5E6D2FD3-63AF-3B47-9096-B9319CD1F26D}"/>
              </a:ext>
            </a:extLst>
          </p:cNvPr>
          <p:cNvSpPr>
            <a:spLocks noGrp="1"/>
          </p:cNvSpPr>
          <p:nvPr>
            <p:ph type="title" hasCustomPrompt="1"/>
          </p:nvPr>
        </p:nvSpPr>
        <p:spPr>
          <a:xfrm>
            <a:off x="714375" y="563343"/>
            <a:ext cx="10745788" cy="612775"/>
          </a:xfrm>
          <a:prstGeom prst="rect">
            <a:avLst/>
          </a:prstGeom>
        </p:spPr>
        <p:txBody>
          <a:bodyPr/>
          <a:lstStyle>
            <a:lvl1pPr>
              <a:defRPr baseline="0">
                <a:solidFill>
                  <a:schemeClr val="bg2"/>
                </a:solidFill>
              </a:defRPr>
            </a:lvl1pPr>
          </a:lstStyle>
          <a:p>
            <a:r>
              <a:rPr lang="sv-SE"/>
              <a:t>Klicka för att skriva rubrik</a:t>
            </a:r>
          </a:p>
        </p:txBody>
      </p:sp>
    </p:spTree>
    <p:extLst>
      <p:ext uri="{BB962C8B-B14F-4D97-AF65-F5344CB8AC3E}">
        <p14:creationId xmlns:p14="http://schemas.microsoft.com/office/powerpoint/2010/main" val="33408968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unktlista större text">
    <p:bg>
      <p:bgPr>
        <a:solidFill>
          <a:schemeClr val="accent2"/>
        </a:solidFill>
        <a:effectLst/>
      </p:bgPr>
    </p:bg>
    <p:spTree>
      <p:nvGrpSpPr>
        <p:cNvPr id="1" name=""/>
        <p:cNvGrpSpPr/>
        <p:nvPr/>
      </p:nvGrpSpPr>
      <p:grpSpPr>
        <a:xfrm>
          <a:off x="0" y="0"/>
          <a:ext cx="0" cy="0"/>
          <a:chOff x="0" y="0"/>
          <a:chExt cx="0" cy="0"/>
        </a:xfrm>
      </p:grpSpPr>
      <p:sp>
        <p:nvSpPr>
          <p:cNvPr id="15" name="Platshållare för text 14">
            <a:extLst>
              <a:ext uri="{FF2B5EF4-FFF2-40B4-BE49-F238E27FC236}">
                <a16:creationId xmlns:a16="http://schemas.microsoft.com/office/drawing/2014/main" id="{369448CC-24A7-4660-9B4B-7705F87B873A}"/>
              </a:ext>
            </a:extLst>
          </p:cNvPr>
          <p:cNvSpPr>
            <a:spLocks noGrp="1"/>
          </p:cNvSpPr>
          <p:nvPr>
            <p:ph type="body" sz="quarter" idx="14"/>
          </p:nvPr>
        </p:nvSpPr>
        <p:spPr>
          <a:xfrm>
            <a:off x="731837" y="1324668"/>
            <a:ext cx="10728326" cy="708025"/>
          </a:xfrm>
        </p:spPr>
        <p:txBody>
          <a:bodyPr>
            <a:noAutofit/>
          </a:bodyPr>
          <a:lstStyle>
            <a:lvl1pPr marL="0" indent="0">
              <a:buFontTx/>
              <a:buNone/>
              <a:defRPr sz="2400"/>
            </a:lvl1pPr>
          </a:lstStyle>
          <a:p>
            <a:pPr lvl="0"/>
            <a:r>
              <a:rPr lang="sv-SE"/>
              <a:t>Redigera format för bakgrundstext</a:t>
            </a:r>
          </a:p>
        </p:txBody>
      </p:sp>
      <p:sp>
        <p:nvSpPr>
          <p:cNvPr id="13" name="Platshållare för text 12">
            <a:extLst>
              <a:ext uri="{FF2B5EF4-FFF2-40B4-BE49-F238E27FC236}">
                <a16:creationId xmlns:a16="http://schemas.microsoft.com/office/drawing/2014/main" id="{B0121FF0-E953-4C06-8458-D5E4003E79EC}"/>
              </a:ext>
            </a:extLst>
          </p:cNvPr>
          <p:cNvSpPr>
            <a:spLocks noGrp="1"/>
          </p:cNvSpPr>
          <p:nvPr>
            <p:ph type="body" sz="quarter" idx="15"/>
          </p:nvPr>
        </p:nvSpPr>
        <p:spPr>
          <a:xfrm>
            <a:off x="731837" y="1990778"/>
            <a:ext cx="10728326" cy="3886147"/>
          </a:xfrm>
        </p:spPr>
        <p:txBody>
          <a:bodyPr numCol="2" spcCol="331200">
            <a:noAutofit/>
          </a:bodyPr>
          <a:lstStyle>
            <a:lvl1pPr>
              <a:lnSpc>
                <a:spcPct val="170000"/>
              </a:lnSpc>
              <a:defRPr sz="2000"/>
            </a:lvl1pPr>
            <a:lvl2pPr>
              <a:lnSpc>
                <a:spcPct val="170000"/>
              </a:lnSpc>
              <a:defRPr sz="2000"/>
            </a:lvl2pPr>
            <a:lvl3pPr>
              <a:lnSpc>
                <a:spcPct val="170000"/>
              </a:lnSpc>
              <a:defRPr sz="2000"/>
            </a:lvl3pPr>
            <a:lvl4pPr>
              <a:lnSpc>
                <a:spcPct val="170000"/>
              </a:lnSpc>
              <a:defRPr sz="2000"/>
            </a:lvl4pPr>
            <a:lvl5pPr>
              <a:lnSpc>
                <a:spcPct val="170000"/>
              </a:lnSpc>
              <a:defRPr sz="2000"/>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11" name="Platshållare för bildnummer 10">
            <a:extLst>
              <a:ext uri="{FF2B5EF4-FFF2-40B4-BE49-F238E27FC236}">
                <a16:creationId xmlns:a16="http://schemas.microsoft.com/office/drawing/2014/main" id="{09332076-FA15-41C0-9FDC-9052E6FD50FC}"/>
              </a:ext>
            </a:extLst>
          </p:cNvPr>
          <p:cNvSpPr>
            <a:spLocks noGrp="1"/>
          </p:cNvSpPr>
          <p:nvPr>
            <p:ph type="sldNum" sz="quarter" idx="18"/>
          </p:nvPr>
        </p:nvSpPr>
        <p:spPr/>
        <p:txBody>
          <a:bodyPr/>
          <a:lstStyle/>
          <a:p>
            <a:fld id="{E8645303-2AAE-45D1-913A-B06AE6474513}" type="slidenum">
              <a:rPr lang="sv-SE" smtClean="0"/>
              <a:pPr/>
              <a:t>‹#›</a:t>
            </a:fld>
            <a:endParaRPr lang="sv-SE"/>
          </a:p>
        </p:txBody>
      </p:sp>
      <p:sp>
        <p:nvSpPr>
          <p:cNvPr id="8" name="Rubrik 6">
            <a:extLst>
              <a:ext uri="{FF2B5EF4-FFF2-40B4-BE49-F238E27FC236}">
                <a16:creationId xmlns:a16="http://schemas.microsoft.com/office/drawing/2014/main" id="{011D82EF-EEFE-EE4B-9115-1CB698C0466C}"/>
              </a:ext>
            </a:extLst>
          </p:cNvPr>
          <p:cNvSpPr>
            <a:spLocks noGrp="1"/>
          </p:cNvSpPr>
          <p:nvPr>
            <p:ph type="title" hasCustomPrompt="1"/>
          </p:nvPr>
        </p:nvSpPr>
        <p:spPr>
          <a:xfrm>
            <a:off x="714375" y="563343"/>
            <a:ext cx="10745788" cy="612775"/>
          </a:xfrm>
          <a:prstGeom prst="rect">
            <a:avLst/>
          </a:prstGeom>
        </p:spPr>
        <p:txBody>
          <a:bodyPr/>
          <a:lstStyle>
            <a:lvl1pPr>
              <a:defRPr baseline="0">
                <a:solidFill>
                  <a:schemeClr val="bg2"/>
                </a:solidFill>
              </a:defRPr>
            </a:lvl1pPr>
          </a:lstStyle>
          <a:p>
            <a:r>
              <a:rPr lang="sv-SE"/>
              <a:t>Klicka för att skriva rubrik</a:t>
            </a:r>
          </a:p>
        </p:txBody>
      </p:sp>
    </p:spTree>
    <p:extLst>
      <p:ext uri="{BB962C8B-B14F-4D97-AF65-F5344CB8AC3E}">
        <p14:creationId xmlns:p14="http://schemas.microsoft.com/office/powerpoint/2010/main" val="31186367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ext m. bild höger">
    <p:bg>
      <p:bgPr>
        <a:solidFill>
          <a:schemeClr val="accent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648335"/>
            <a:ext cx="4708525" cy="871391"/>
          </a:xfrm>
          <a:prstGeom prst="rect">
            <a:avLst/>
          </a:prstGeom>
        </p:spPr>
        <p:txBody>
          <a:bodyPr/>
          <a:lstStyle>
            <a:lvl1pPr>
              <a:defRPr sz="3300" spc="50" baseline="0"/>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714375" y="1828800"/>
            <a:ext cx="4708525" cy="4048125"/>
          </a:xfrm>
        </p:spPr>
        <p:txBody>
          <a:bodyPr>
            <a:normAutofit/>
          </a:bodyPr>
          <a:lstStyle>
            <a:lvl1pPr marL="0" indent="0">
              <a:buFontTx/>
              <a:buNone/>
              <a:defRPr sz="1600"/>
            </a:lvl1pPr>
            <a:lvl2pPr>
              <a:defRPr sz="1600"/>
            </a:lvl2pPr>
            <a:lvl3pPr>
              <a:defRPr sz="1600"/>
            </a:lvl3pPr>
            <a:lvl4pPr>
              <a:defRPr sz="1600"/>
            </a:lvl4pPr>
            <a:lvl5pPr>
              <a:defRPr sz="1600"/>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6096000" y="0"/>
            <a:ext cx="6094476" cy="6858000"/>
          </a:xfrm>
        </p:spPr>
        <p:txBody>
          <a:bodyPr/>
          <a:lstStyle>
            <a:lvl1pPr marL="0" indent="0">
              <a:buFontTx/>
              <a:buNone/>
              <a:defRPr/>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
        <p:nvSpPr>
          <p:cNvPr id="13" name="Platshållare för bildnummer 12">
            <a:extLst>
              <a:ext uri="{FF2B5EF4-FFF2-40B4-BE49-F238E27FC236}">
                <a16:creationId xmlns:a16="http://schemas.microsoft.com/office/drawing/2014/main" id="{FBF559C9-DF5D-499A-A75C-E0A5C9E95702}"/>
              </a:ext>
            </a:extLst>
          </p:cNvPr>
          <p:cNvSpPr>
            <a:spLocks noGrp="1"/>
          </p:cNvSpPr>
          <p:nvPr>
            <p:ph type="sldNum" sz="quarter" idx="17"/>
          </p:nvPr>
        </p:nvSpPr>
        <p:spPr/>
        <p:txBody>
          <a:bodyPr/>
          <a:lstStyle/>
          <a:p>
            <a:fld id="{E8645303-2AAE-45D1-913A-B06AE6474513}" type="slidenum">
              <a:rPr lang="sv-SE" smtClean="0"/>
              <a:pPr/>
              <a:t>‹#›</a:t>
            </a:fld>
            <a:endParaRPr lang="sv-SE"/>
          </a:p>
        </p:txBody>
      </p:sp>
      <p:sp>
        <p:nvSpPr>
          <p:cNvPr id="3" name="textruta 2">
            <a:extLst>
              <a:ext uri="{FF2B5EF4-FFF2-40B4-BE49-F238E27FC236}">
                <a16:creationId xmlns:a16="http://schemas.microsoft.com/office/drawing/2014/main" id="{E86688F7-A7A5-7B4A-A590-A414AF5C3676}"/>
              </a:ext>
            </a:extLst>
          </p:cNvPr>
          <p:cNvSpPr txBox="1"/>
          <p:nvPr userDrawn="1"/>
        </p:nvSpPr>
        <p:spPr>
          <a:xfrm>
            <a:off x="5852160" y="288388"/>
            <a:ext cx="65" cy="276999"/>
          </a:xfrm>
          <a:prstGeom prst="rect">
            <a:avLst/>
          </a:prstGeom>
          <a:solidFill>
            <a:schemeClr val="accent2"/>
          </a:solidFill>
        </p:spPr>
        <p:txBody>
          <a:bodyPr wrap="none" lIns="0" tIns="0" rIns="0" bIns="0" rtlCol="0">
            <a:spAutoFit/>
          </a:bodyPr>
          <a:lstStyle/>
          <a:p>
            <a:pPr algn="l"/>
            <a:endParaRPr lang="sv-SE" err="1"/>
          </a:p>
        </p:txBody>
      </p:sp>
    </p:spTree>
    <p:extLst>
      <p:ext uri="{BB962C8B-B14F-4D97-AF65-F5344CB8AC3E}">
        <p14:creationId xmlns:p14="http://schemas.microsoft.com/office/powerpoint/2010/main" val="33692738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ext m. bild vänster">
    <p:bg>
      <p:bgPr>
        <a:solidFill>
          <a:schemeClr val="accent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6774934" y="648335"/>
            <a:ext cx="4708525" cy="871391"/>
          </a:xfrm>
          <a:prstGeom prst="rect">
            <a:avLst/>
          </a:prstGeom>
        </p:spPr>
        <p:txBody>
          <a:bodyPr/>
          <a:lstStyle>
            <a:lvl1pPr>
              <a:defRPr sz="3300" spc="50" baseline="0"/>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6774934" y="1828800"/>
            <a:ext cx="4708525" cy="4048125"/>
          </a:xfrm>
        </p:spPr>
        <p:txBody>
          <a:bodyPr>
            <a:normAutofit/>
          </a:bodyPr>
          <a:lstStyle>
            <a:lvl1pPr marL="0" indent="0">
              <a:buFontTx/>
              <a:buNone/>
              <a:defRPr sz="1600"/>
            </a:lvl1pPr>
            <a:lvl2pPr>
              <a:defRPr sz="1600"/>
            </a:lvl2pPr>
            <a:lvl3pPr>
              <a:defRPr sz="1600"/>
            </a:lvl3pPr>
            <a:lvl4pPr>
              <a:defRPr sz="1600"/>
            </a:lvl4pPr>
            <a:lvl5pPr>
              <a:defRPr sz="1600"/>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
        <p:nvSpPr>
          <p:cNvPr id="13" name="Platshållare för bildnummer 12">
            <a:extLst>
              <a:ext uri="{FF2B5EF4-FFF2-40B4-BE49-F238E27FC236}">
                <a16:creationId xmlns:a16="http://schemas.microsoft.com/office/drawing/2014/main" id="{FBF559C9-DF5D-499A-A75C-E0A5C9E95702}"/>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25240987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Citat">
    <p:bg>
      <p:bgPr>
        <a:solidFill>
          <a:schemeClr val="accent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371599" y="1979875"/>
            <a:ext cx="9467851" cy="2732632"/>
          </a:xfrm>
          <a:prstGeom prst="rect">
            <a:avLst/>
          </a:prstGeom>
        </p:spPr>
        <p:txBody>
          <a:bodyPr anchor="t" anchorCtr="0"/>
          <a:lstStyle>
            <a:lvl1pPr algn="ctr">
              <a:defRPr sz="4800" cap="none" spc="20" baseline="0">
                <a:solidFill>
                  <a:schemeClr val="tx1"/>
                </a:solidFill>
              </a:defRPr>
            </a:lvl1pPr>
          </a:lstStyle>
          <a:p>
            <a:r>
              <a:rPr lang="sv-SE"/>
              <a:t>Här skriver jag ett citat som passar min presentation</a:t>
            </a:r>
          </a:p>
        </p:txBody>
      </p:sp>
      <p:sp>
        <p:nvSpPr>
          <p:cNvPr id="3" name="Platshållare för text 2"/>
          <p:cNvSpPr>
            <a:spLocks noGrp="1"/>
          </p:cNvSpPr>
          <p:nvPr>
            <p:ph type="body" idx="1" hasCustomPrompt="1"/>
          </p:nvPr>
        </p:nvSpPr>
        <p:spPr>
          <a:xfrm>
            <a:off x="1371534" y="5149051"/>
            <a:ext cx="9469616" cy="515145"/>
          </a:xfrm>
        </p:spPr>
        <p:txBody>
          <a:bodyPr>
            <a:noAutofit/>
          </a:bodyPr>
          <a:lstStyle>
            <a:lvl1pPr marL="0" indent="0" algn="ctr">
              <a:buNone/>
              <a:defRPr sz="20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Citat namn</a:t>
            </a:r>
          </a:p>
          <a:p>
            <a:pPr lvl="0"/>
            <a:endParaRPr lang="sv-SE"/>
          </a:p>
        </p:txBody>
      </p:sp>
      <p:sp>
        <p:nvSpPr>
          <p:cNvPr id="12" name="textruta 11">
            <a:extLst>
              <a:ext uri="{FF2B5EF4-FFF2-40B4-BE49-F238E27FC236}">
                <a16:creationId xmlns:a16="http://schemas.microsoft.com/office/drawing/2014/main" id="{3C1C0121-60AC-47FA-9F3D-928FDDB6D815}"/>
              </a:ext>
            </a:extLst>
          </p:cNvPr>
          <p:cNvSpPr txBox="1"/>
          <p:nvPr userDrawn="1"/>
        </p:nvSpPr>
        <p:spPr>
          <a:xfrm>
            <a:off x="5497115" y="289614"/>
            <a:ext cx="1197769" cy="3154710"/>
          </a:xfrm>
          <a:prstGeom prst="rect">
            <a:avLst/>
          </a:prstGeom>
          <a:noFill/>
        </p:spPr>
        <p:txBody>
          <a:bodyPr wrap="square" lIns="0" rIns="0" rtlCol="0">
            <a:spAutoFit/>
          </a:bodyPr>
          <a:lstStyle/>
          <a:p>
            <a:r>
              <a:rPr lang="sv-SE" sz="19900">
                <a:solidFill>
                  <a:schemeClr val="accent1"/>
                </a:solidFill>
                <a:latin typeface="+mj-lt"/>
              </a:rPr>
              <a:t>”</a:t>
            </a:r>
          </a:p>
        </p:txBody>
      </p:sp>
      <p:sp>
        <p:nvSpPr>
          <p:cNvPr id="13" name="Platshållare för bildnummer 12">
            <a:extLst>
              <a:ext uri="{FF2B5EF4-FFF2-40B4-BE49-F238E27FC236}">
                <a16:creationId xmlns:a16="http://schemas.microsoft.com/office/drawing/2014/main" id="{6416768C-569D-4716-BB4A-ABAC8ABD659A}"/>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2236738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Endast rubrik">
    <p:bg>
      <p:bgPr>
        <a:solidFill>
          <a:schemeClr val="accent2"/>
        </a:solidFill>
        <a:effectLst/>
      </p:bgPr>
    </p:bg>
    <p:spTree>
      <p:nvGrpSpPr>
        <p:cNvPr id="1" name=""/>
        <p:cNvGrpSpPr/>
        <p:nvPr/>
      </p:nvGrpSpPr>
      <p:grpSpPr>
        <a:xfrm>
          <a:off x="0" y="0"/>
          <a:ext cx="0" cy="0"/>
          <a:chOff x="0" y="0"/>
          <a:chExt cx="0" cy="0"/>
        </a:xfrm>
      </p:grpSpPr>
      <p:sp>
        <p:nvSpPr>
          <p:cNvPr id="11" name="Platshållare för bildnummer 10">
            <a:extLst>
              <a:ext uri="{FF2B5EF4-FFF2-40B4-BE49-F238E27FC236}">
                <a16:creationId xmlns:a16="http://schemas.microsoft.com/office/drawing/2014/main" id="{F971840C-211F-4A48-9AA9-3076CBDFFEBF}"/>
              </a:ext>
            </a:extLst>
          </p:cNvPr>
          <p:cNvSpPr>
            <a:spLocks noGrp="1"/>
          </p:cNvSpPr>
          <p:nvPr>
            <p:ph type="sldNum" sz="quarter" idx="12"/>
          </p:nvPr>
        </p:nvSpPr>
        <p:spPr>
          <a:xfrm>
            <a:off x="5540443" y="6377081"/>
            <a:ext cx="1128960" cy="206598"/>
          </a:xfrm>
        </p:spPr>
        <p:txBody>
          <a:bodyPr/>
          <a:lstStyle>
            <a:lvl1pPr algn="ctr">
              <a:defRPr sz="800">
                <a:solidFill>
                  <a:schemeClr val="tx1"/>
                </a:solidFill>
              </a:defRPr>
            </a:lvl1pPr>
          </a:lstStyle>
          <a:p>
            <a:fld id="{E8645303-2AAE-45D1-913A-B06AE6474513}" type="slidenum">
              <a:rPr lang="sv-SE" smtClean="0"/>
              <a:pPr/>
              <a:t>‹#›</a:t>
            </a:fld>
            <a:endParaRPr lang="sv-SE"/>
          </a:p>
        </p:txBody>
      </p:sp>
      <p:sp>
        <p:nvSpPr>
          <p:cNvPr id="7" name="Rubrik 6">
            <a:extLst>
              <a:ext uri="{FF2B5EF4-FFF2-40B4-BE49-F238E27FC236}">
                <a16:creationId xmlns:a16="http://schemas.microsoft.com/office/drawing/2014/main" id="{3CF630BF-0F08-8247-A645-607779E9EB8A}"/>
              </a:ext>
            </a:extLst>
          </p:cNvPr>
          <p:cNvSpPr>
            <a:spLocks noGrp="1"/>
          </p:cNvSpPr>
          <p:nvPr>
            <p:ph type="title" hasCustomPrompt="1"/>
          </p:nvPr>
        </p:nvSpPr>
        <p:spPr>
          <a:xfrm>
            <a:off x="714375" y="563343"/>
            <a:ext cx="10745788" cy="612775"/>
          </a:xfrm>
          <a:prstGeom prst="rect">
            <a:avLst/>
          </a:prstGeom>
        </p:spPr>
        <p:txBody>
          <a:bodyPr/>
          <a:lstStyle>
            <a:lvl1pPr>
              <a:defRPr baseline="0">
                <a:solidFill>
                  <a:schemeClr val="bg2"/>
                </a:solidFill>
              </a:defRPr>
            </a:lvl1pPr>
          </a:lstStyle>
          <a:p>
            <a:r>
              <a:rPr lang="sv-SE"/>
              <a:t>Klicka för att skriva rubrik</a:t>
            </a:r>
          </a:p>
        </p:txBody>
      </p:sp>
    </p:spTree>
    <p:extLst>
      <p:ext uri="{BB962C8B-B14F-4D97-AF65-F5344CB8AC3E}">
        <p14:creationId xmlns:p14="http://schemas.microsoft.com/office/powerpoint/2010/main" val="24513630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Tom">
    <p:bg>
      <p:bgPr>
        <a:solidFill>
          <a:schemeClr val="accent2"/>
        </a:solidFill>
        <a:effectLst/>
      </p:bgPr>
    </p:bg>
    <p:spTree>
      <p:nvGrpSpPr>
        <p:cNvPr id="1" name=""/>
        <p:cNvGrpSpPr/>
        <p:nvPr/>
      </p:nvGrpSpPr>
      <p:grpSpPr>
        <a:xfrm>
          <a:off x="0" y="0"/>
          <a:ext cx="0" cy="0"/>
          <a:chOff x="0" y="0"/>
          <a:chExt cx="0" cy="0"/>
        </a:xfrm>
      </p:grpSpPr>
      <p:sp>
        <p:nvSpPr>
          <p:cNvPr id="10" name="Platshållare för bildnummer 9">
            <a:extLst>
              <a:ext uri="{FF2B5EF4-FFF2-40B4-BE49-F238E27FC236}">
                <a16:creationId xmlns:a16="http://schemas.microsoft.com/office/drawing/2014/main" id="{3B675044-E045-497B-9B64-F2838F4E5D3F}"/>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40849556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EEEE59-6596-4E19-8548-9B1A59FEC534}"/>
              </a:ext>
            </a:extLst>
          </p:cNvPr>
          <p:cNvSpPr txBox="1">
            <a:spLocks noGrp="1"/>
          </p:cNvSpPr>
          <p:nvPr>
            <p:ph type="ctrTitle"/>
          </p:nvPr>
        </p:nvSpPr>
        <p:spPr>
          <a:xfrm>
            <a:off x="914400" y="2040803"/>
            <a:ext cx="10363196" cy="1470026"/>
          </a:xfrm>
        </p:spPr>
        <p:txBody>
          <a:bodyPr anchor="b"/>
          <a:lstStyle>
            <a:lvl1pPr>
              <a:defRPr/>
            </a:lvl1pPr>
          </a:lstStyle>
          <a:p>
            <a:pPr lvl="0"/>
            <a:r>
              <a:rPr lang="sv-SE"/>
              <a:t>Klicka här för att ändra format</a:t>
            </a:r>
            <a:endParaRPr lang="en-US"/>
          </a:p>
        </p:txBody>
      </p:sp>
      <p:sp>
        <p:nvSpPr>
          <p:cNvPr id="3" name="Subtitle 2">
            <a:extLst>
              <a:ext uri="{FF2B5EF4-FFF2-40B4-BE49-F238E27FC236}">
                <a16:creationId xmlns:a16="http://schemas.microsoft.com/office/drawing/2014/main" id="{FBE1C186-291D-49B2-B5F8-F5B004292C3D}"/>
              </a:ext>
            </a:extLst>
          </p:cNvPr>
          <p:cNvSpPr txBox="1">
            <a:spLocks noGrp="1"/>
          </p:cNvSpPr>
          <p:nvPr>
            <p:ph type="subTitle" idx="1"/>
          </p:nvPr>
        </p:nvSpPr>
        <p:spPr>
          <a:xfrm>
            <a:off x="1828800" y="3608094"/>
            <a:ext cx="8534396" cy="1752603"/>
          </a:xfrm>
        </p:spPr>
        <p:txBody>
          <a:bodyPr anchorCtr="1"/>
          <a:lstStyle>
            <a:lvl1pPr marL="0" indent="0" algn="ctr">
              <a:buNone/>
              <a:defRPr sz="1800" b="1" cap="all" spc="0">
                <a:solidFill>
                  <a:srgbClr val="E4051F"/>
                </a:solidFill>
              </a:defRPr>
            </a:lvl1pPr>
          </a:lstStyle>
          <a:p>
            <a:pPr lvl="0"/>
            <a:r>
              <a:rPr lang="sv-SE"/>
              <a:t>Klicka här för att ändra format på underrubrik i bakgrunden</a:t>
            </a:r>
            <a:endParaRPr lang="en-US"/>
          </a:p>
        </p:txBody>
      </p:sp>
      <p:pic>
        <p:nvPicPr>
          <p:cNvPr id="4" name="Picture 3" descr="PPT_InnovationSkane_Objekt4.png">
            <a:extLst>
              <a:ext uri="{FF2B5EF4-FFF2-40B4-BE49-F238E27FC236}">
                <a16:creationId xmlns:a16="http://schemas.microsoft.com/office/drawing/2014/main" id="{E68DD117-6FB3-4B13-97EE-A1177DC48CF6}"/>
              </a:ext>
            </a:extLst>
          </p:cNvPr>
          <p:cNvPicPr>
            <a:picLocks noChangeAspect="1"/>
          </p:cNvPicPr>
          <p:nvPr/>
        </p:nvPicPr>
        <p:blipFill>
          <a:blip r:embed="rId2" cstate="email">
            <a:alphaModFix amt="92000"/>
            <a:extLst>
              <a:ext uri="{28A0092B-C50C-407E-A947-70E740481C1C}">
                <a14:useLocalDpi xmlns:a14="http://schemas.microsoft.com/office/drawing/2010/main"/>
              </a:ext>
            </a:extLst>
          </a:blip>
          <a:stretch>
            <a:fillRect/>
          </a:stretch>
        </p:blipFill>
        <p:spPr>
          <a:xfrm flipH="1">
            <a:off x="-1073249" y="923580"/>
            <a:ext cx="2665914" cy="1999436"/>
          </a:xfrm>
          <a:prstGeom prst="rect">
            <a:avLst/>
          </a:prstGeom>
          <a:noFill/>
          <a:ln cap="flat">
            <a:noFill/>
          </a:ln>
        </p:spPr>
      </p:pic>
      <p:pic>
        <p:nvPicPr>
          <p:cNvPr id="5" name="Picture 4" descr="PPT_InnovationSkane_Objekt2.png">
            <a:extLst>
              <a:ext uri="{FF2B5EF4-FFF2-40B4-BE49-F238E27FC236}">
                <a16:creationId xmlns:a16="http://schemas.microsoft.com/office/drawing/2014/main" id="{0C2A6406-3847-46B0-B6F1-43CCD79C8853}"/>
              </a:ext>
            </a:extLst>
          </p:cNvPr>
          <p:cNvPicPr>
            <a:picLocks noChangeAspect="1"/>
          </p:cNvPicPr>
          <p:nvPr/>
        </p:nvPicPr>
        <p:blipFill>
          <a:blip r:embed="rId3" cstate="email">
            <a:alphaModFix amt="76000"/>
            <a:extLst>
              <a:ext uri="{28A0092B-C50C-407E-A947-70E740481C1C}">
                <a14:useLocalDpi xmlns:a14="http://schemas.microsoft.com/office/drawing/2010/main"/>
              </a:ext>
            </a:extLst>
          </a:blip>
          <a:stretch>
            <a:fillRect/>
          </a:stretch>
        </p:blipFill>
        <p:spPr>
          <a:xfrm>
            <a:off x="-878793" y="-1460662"/>
            <a:ext cx="4892734" cy="3669551"/>
          </a:xfrm>
          <a:prstGeom prst="rect">
            <a:avLst/>
          </a:prstGeom>
          <a:noFill/>
          <a:ln cap="flat">
            <a:noFill/>
          </a:ln>
        </p:spPr>
      </p:pic>
      <p:pic>
        <p:nvPicPr>
          <p:cNvPr id="6" name="Picture 5" descr="PPT_InnovationSkane_Objekt3.png">
            <a:extLst>
              <a:ext uri="{FF2B5EF4-FFF2-40B4-BE49-F238E27FC236}">
                <a16:creationId xmlns:a16="http://schemas.microsoft.com/office/drawing/2014/main" id="{B5359C5F-1188-480E-9A35-13DED0FC4B96}"/>
              </a:ext>
            </a:extLst>
          </p:cNvPr>
          <p:cNvPicPr>
            <a:picLocks noChangeAspect="1"/>
          </p:cNvPicPr>
          <p:nvPr/>
        </p:nvPicPr>
        <p:blipFill>
          <a:blip r:embed="rId4" cstate="email">
            <a:alphaModFix amt="74000"/>
            <a:extLst>
              <a:ext uri="{28A0092B-C50C-407E-A947-70E740481C1C}">
                <a14:useLocalDpi xmlns:a14="http://schemas.microsoft.com/office/drawing/2010/main"/>
              </a:ext>
            </a:extLst>
          </a:blip>
          <a:stretch>
            <a:fillRect/>
          </a:stretch>
        </p:blipFill>
        <p:spPr>
          <a:xfrm>
            <a:off x="2853988" y="408645"/>
            <a:ext cx="1790285" cy="1342714"/>
          </a:xfrm>
          <a:prstGeom prst="rect">
            <a:avLst/>
          </a:prstGeom>
          <a:noFill/>
          <a:ln cap="flat">
            <a:noFill/>
          </a:ln>
        </p:spPr>
      </p:pic>
    </p:spTree>
    <p:extLst>
      <p:ext uri="{BB962C8B-B14F-4D97-AF65-F5344CB8AC3E}">
        <p14:creationId xmlns:p14="http://schemas.microsoft.com/office/powerpoint/2010/main" val="39868304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ppt_w</p:attrName>
                                        </p:attrNameLst>
                                      </p:cBhvr>
                                      <p:tavLst>
                                        <p:tav tm="0">
                                          <p:val>
                                            <p:strVal val="0"/>
                                          </p:val>
                                        </p:tav>
                                        <p:tav tm="100000">
                                          <p:val>
                                            <p:strVal val="#ppt_w"/>
                                          </p:val>
                                        </p:tav>
                                      </p:tavLst>
                                    </p:anim>
                                    <p:anim calcmode="lin" valueType="num">
                                      <p:cBhvr>
                                        <p:cTn id="8" dur="400" fill="hold"/>
                                        <p:tgtEl>
                                          <p:spTgt spid="6"/>
                                        </p:tgtEl>
                                        <p:attrNameLst>
                                          <p:attrName>ppt_h</p:attrName>
                                        </p:attrNameLst>
                                      </p:cBhvr>
                                      <p:tavLst>
                                        <p:tav tm="0">
                                          <p:val>
                                            <p:strVal val="0"/>
                                          </p:val>
                                        </p:tav>
                                        <p:tav tm="100000">
                                          <p:val>
                                            <p:strVal val="#ppt_h"/>
                                          </p:val>
                                        </p:tav>
                                      </p:tavLst>
                                    </p:anim>
                                    <p:animEffect transition="in" filter="fade">
                                      <p:cBhvr>
                                        <p:cTn id="9" dur="400"/>
                                        <p:tgtEl>
                                          <p:spTgt spid="6"/>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 fill="hold"/>
                                        <p:tgtEl>
                                          <p:spTgt spid="4"/>
                                        </p:tgtEl>
                                        <p:attrNameLst>
                                          <p:attrName>ppt_w</p:attrName>
                                        </p:attrNameLst>
                                      </p:cBhvr>
                                      <p:tavLst>
                                        <p:tav tm="0">
                                          <p:val>
                                            <p:strVal val="0"/>
                                          </p:val>
                                        </p:tav>
                                        <p:tav tm="100000">
                                          <p:val>
                                            <p:strVal val="#ppt_w"/>
                                          </p:val>
                                        </p:tav>
                                      </p:tavLst>
                                    </p:anim>
                                    <p:anim calcmode="lin" valueType="num">
                                      <p:cBhvr>
                                        <p:cTn id="13" dur="400" fill="hold"/>
                                        <p:tgtEl>
                                          <p:spTgt spid="4"/>
                                        </p:tgtEl>
                                        <p:attrNameLst>
                                          <p:attrName>ppt_h</p:attrName>
                                        </p:attrNameLst>
                                      </p:cBhvr>
                                      <p:tavLst>
                                        <p:tav tm="0">
                                          <p:val>
                                            <p:strVal val="0"/>
                                          </p:val>
                                        </p:tav>
                                        <p:tav tm="100000">
                                          <p:val>
                                            <p:strVal val="#ppt_h"/>
                                          </p:val>
                                        </p:tav>
                                      </p:tavLst>
                                    </p:anim>
                                    <p:animEffect transition="in" filter="fade">
                                      <p:cBhvr>
                                        <p:cTn id="14" dur="400"/>
                                        <p:tgtEl>
                                          <p:spTgt spid="4"/>
                                        </p:tgtEl>
                                      </p:cBhvr>
                                    </p:animEffect>
                                  </p:childTnLst>
                                </p:cTn>
                              </p:par>
                              <p:par>
                                <p:cTn id="15" presetID="53" presetClass="entr" presetSubtype="16" fill="hold" nodeType="withEffect">
                                  <p:stCondLst>
                                    <p:cond delay="20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 fill="hold"/>
                                        <p:tgtEl>
                                          <p:spTgt spid="5"/>
                                        </p:tgtEl>
                                        <p:attrNameLst>
                                          <p:attrName>ppt_w</p:attrName>
                                        </p:attrNameLst>
                                      </p:cBhvr>
                                      <p:tavLst>
                                        <p:tav tm="0">
                                          <p:val>
                                            <p:strVal val="0"/>
                                          </p:val>
                                        </p:tav>
                                        <p:tav tm="100000">
                                          <p:val>
                                            <p:strVal val="#ppt_w"/>
                                          </p:val>
                                        </p:tav>
                                      </p:tavLst>
                                    </p:anim>
                                    <p:anim calcmode="lin" valueType="num">
                                      <p:cBhvr>
                                        <p:cTn id="18" dur="400" fill="hold"/>
                                        <p:tgtEl>
                                          <p:spTgt spid="5"/>
                                        </p:tgtEl>
                                        <p:attrNameLst>
                                          <p:attrName>ppt_h</p:attrName>
                                        </p:attrNameLst>
                                      </p:cBhvr>
                                      <p:tavLst>
                                        <p:tav tm="0">
                                          <p:val>
                                            <p:strVal val="0"/>
                                          </p:val>
                                        </p:tav>
                                        <p:tav tm="100000">
                                          <p:val>
                                            <p:strVal val="#ppt_h"/>
                                          </p:val>
                                        </p:tav>
                                      </p:tavLst>
                                    </p:anim>
                                    <p:animEffect transition="in" filter="fade">
                                      <p:cBhvr>
                                        <p:cTn id="19"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Quote_dark Bg">
    <p:bg>
      <p:bgPr>
        <a:solidFill>
          <a:srgbClr val="E4051F"/>
        </a:solid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644D5AB-CA03-481C-A203-986651C2B1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21238" y="5968243"/>
            <a:ext cx="1970768" cy="889756"/>
          </a:xfrm>
          <a:prstGeom prst="rect">
            <a:avLst/>
          </a:prstGeom>
          <a:noFill/>
          <a:ln cap="flat">
            <a:noFill/>
          </a:ln>
        </p:spPr>
      </p:pic>
      <p:sp>
        <p:nvSpPr>
          <p:cNvPr id="3" name="Text Placeholder 5">
            <a:extLst>
              <a:ext uri="{FF2B5EF4-FFF2-40B4-BE49-F238E27FC236}">
                <a16:creationId xmlns:a16="http://schemas.microsoft.com/office/drawing/2014/main" id="{E0E8E312-A9DE-4454-AA00-47F2611A9E1F}"/>
              </a:ext>
            </a:extLst>
          </p:cNvPr>
          <p:cNvSpPr txBox="1">
            <a:spLocks noGrp="1"/>
          </p:cNvSpPr>
          <p:nvPr>
            <p:ph type="body" idx="4294967295"/>
          </p:nvPr>
        </p:nvSpPr>
        <p:spPr>
          <a:xfrm>
            <a:off x="1701689" y="688680"/>
            <a:ext cx="8788618" cy="5480639"/>
          </a:xfrm>
        </p:spPr>
        <p:txBody>
          <a:bodyPr anchor="ctr" anchorCtr="1"/>
          <a:lstStyle>
            <a:lvl1pPr marL="0" indent="0" algn="ctr">
              <a:buNone/>
              <a:defRPr sz="2800" b="1">
                <a:solidFill>
                  <a:srgbClr val="FFFFFF"/>
                </a:solidFill>
              </a:defRPr>
            </a:lvl1pPr>
          </a:lstStyle>
          <a:p>
            <a:pPr lvl="0"/>
            <a:r>
              <a:rPr lang="sv-SE"/>
              <a:t>Klicka här för att ändra format på bakgrundstexten</a:t>
            </a:r>
          </a:p>
        </p:txBody>
      </p:sp>
    </p:spTree>
    <p:extLst>
      <p:ext uri="{BB962C8B-B14F-4D97-AF65-F5344CB8AC3E}">
        <p14:creationId xmlns:p14="http://schemas.microsoft.com/office/powerpoint/2010/main" val="42700362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Quote_light Bg">
    <p:bg>
      <p:bgPr>
        <a:solidFill>
          <a:srgbClr val="FFD500"/>
        </a:solidFill>
        <a:effectLst/>
      </p:bgPr>
    </p:bg>
    <p:spTree>
      <p:nvGrpSpPr>
        <p:cNvPr id="1" name=""/>
        <p:cNvGrpSpPr/>
        <p:nvPr/>
      </p:nvGrpSpPr>
      <p:grpSpPr>
        <a:xfrm>
          <a:off x="0" y="0"/>
          <a:ext cx="0" cy="0"/>
          <a:chOff x="0" y="0"/>
          <a:chExt cx="0" cy="0"/>
        </a:xfrm>
      </p:grpSpPr>
      <p:sp>
        <p:nvSpPr>
          <p:cNvPr id="3" name="Text Placeholder 5">
            <a:extLst>
              <a:ext uri="{FF2B5EF4-FFF2-40B4-BE49-F238E27FC236}">
                <a16:creationId xmlns:a16="http://schemas.microsoft.com/office/drawing/2014/main" id="{FC020DE9-0738-48F8-9592-A35E1B65A15D}"/>
              </a:ext>
            </a:extLst>
          </p:cNvPr>
          <p:cNvSpPr txBox="1">
            <a:spLocks noGrp="1"/>
          </p:cNvSpPr>
          <p:nvPr>
            <p:ph type="body" idx="4294967295"/>
          </p:nvPr>
        </p:nvSpPr>
        <p:spPr>
          <a:xfrm>
            <a:off x="1701689" y="688680"/>
            <a:ext cx="8788618" cy="5480639"/>
          </a:xfrm>
        </p:spPr>
        <p:txBody>
          <a:bodyPr anchor="ctr" anchorCtr="1"/>
          <a:lstStyle>
            <a:lvl1pPr marL="0" indent="0" algn="ctr">
              <a:buNone/>
              <a:defRPr sz="2800" b="1"/>
            </a:lvl1pPr>
          </a:lstStyle>
          <a:p>
            <a:pPr lvl="0"/>
            <a:r>
              <a:rPr lang="sv-SE"/>
              <a:t>Klicka här för att ändra format på bakgrundstexten</a:t>
            </a:r>
          </a:p>
        </p:txBody>
      </p:sp>
      <p:pic>
        <p:nvPicPr>
          <p:cNvPr id="4" name="Picture 6" descr="Innovation_Skane_CMYK.eps">
            <a:extLst>
              <a:ext uri="{FF2B5EF4-FFF2-40B4-BE49-F238E27FC236}">
                <a16:creationId xmlns:a16="http://schemas.microsoft.com/office/drawing/2014/main" id="{5D6F8BD8-7C87-0643-956E-5A99F95B87A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251204" y="5909679"/>
            <a:ext cx="1929114" cy="975080"/>
          </a:xfrm>
          <a:prstGeom prst="rect">
            <a:avLst/>
          </a:prstGeom>
        </p:spPr>
      </p:pic>
    </p:spTree>
    <p:extLst>
      <p:ext uri="{BB962C8B-B14F-4D97-AF65-F5344CB8AC3E}">
        <p14:creationId xmlns:p14="http://schemas.microsoft.com/office/powerpoint/2010/main" val="421697702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hf sldNum="0" hdr="0" ftr="0" dt="0"/>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Rubrik och innehål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E7C43-74CD-4164-B4BA-55F59AF4BDF0}"/>
              </a:ext>
            </a:extLst>
          </p:cNvPr>
          <p:cNvSpPr txBox="1">
            <a:spLocks noGrp="1"/>
          </p:cNvSpPr>
          <p:nvPr>
            <p:ph type="title"/>
          </p:nvPr>
        </p:nvSpPr>
        <p:spPr/>
        <p:txBody>
          <a:bodyPr/>
          <a:lstStyle>
            <a:lvl1pPr>
              <a:defRPr/>
            </a:lvl1pPr>
          </a:lstStyle>
          <a:p>
            <a:pPr lvl="0"/>
            <a:r>
              <a:rPr lang="sv-SE"/>
              <a:t>Klicka här för att ändra format</a:t>
            </a:r>
          </a:p>
        </p:txBody>
      </p:sp>
      <p:sp>
        <p:nvSpPr>
          <p:cNvPr id="3" name="Text Placeholder 2">
            <a:extLst>
              <a:ext uri="{FF2B5EF4-FFF2-40B4-BE49-F238E27FC236}">
                <a16:creationId xmlns:a16="http://schemas.microsoft.com/office/drawing/2014/main" id="{62984207-F1E5-4E32-93E5-B27959858ACD}"/>
              </a:ext>
            </a:extLst>
          </p:cNvPr>
          <p:cNvSpPr txBox="1">
            <a:spLocks noGrp="1"/>
          </p:cNvSpPr>
          <p:nvPr>
            <p:ph idx="4294967295"/>
          </p:nvPr>
        </p:nvSpPr>
        <p:spPr/>
        <p:txBody>
          <a:bodyPr/>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1985028559"/>
      </p:ext>
    </p:extLst>
  </p:cSld>
  <p:clrMapOvr>
    <a:masterClrMapping/>
  </p:clrMapOvr>
  <p:transition>
    <p:fade/>
  </p:transition>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632F-73DE-48F8-A94A-562609CDC6C9}"/>
              </a:ext>
            </a:extLst>
          </p:cNvPr>
          <p:cNvSpPr txBox="1">
            <a:spLocks noGrp="1"/>
          </p:cNvSpPr>
          <p:nvPr>
            <p:ph type="title"/>
          </p:nvPr>
        </p:nvSpPr>
        <p:spPr/>
        <p:txBody>
          <a:bodyPr/>
          <a:lstStyle>
            <a:lvl1pPr>
              <a:defRPr/>
            </a:lvl1pPr>
          </a:lstStyle>
          <a:p>
            <a:pPr lvl="0"/>
            <a:r>
              <a:rPr lang="sv-SE"/>
              <a:t>Klicka här för att ändra format</a:t>
            </a:r>
          </a:p>
        </p:txBody>
      </p:sp>
      <p:sp>
        <p:nvSpPr>
          <p:cNvPr id="3" name="Text Placeholder 2">
            <a:extLst>
              <a:ext uri="{FF2B5EF4-FFF2-40B4-BE49-F238E27FC236}">
                <a16:creationId xmlns:a16="http://schemas.microsoft.com/office/drawing/2014/main" id="{85A9A495-9203-478C-BE59-8120C5C04E6C}"/>
              </a:ext>
            </a:extLst>
          </p:cNvPr>
          <p:cNvSpPr txBox="1">
            <a:spLocks noGrp="1"/>
          </p:cNvSpPr>
          <p:nvPr>
            <p:ph idx="4294967295"/>
          </p:nvPr>
        </p:nvSpPr>
        <p:spPr/>
        <p:txBody>
          <a:bodyPr/>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4" name="Picture 3" descr="PPT_InnovationSkane_Objekt4.png">
            <a:extLst>
              <a:ext uri="{FF2B5EF4-FFF2-40B4-BE49-F238E27FC236}">
                <a16:creationId xmlns:a16="http://schemas.microsoft.com/office/drawing/2014/main" id="{A311DEA0-3B74-4127-B4A4-542B920A7405}"/>
              </a:ext>
            </a:extLst>
          </p:cNvPr>
          <p:cNvPicPr>
            <a:picLocks noChangeAspect="1"/>
          </p:cNvPicPr>
          <p:nvPr/>
        </p:nvPicPr>
        <p:blipFill>
          <a:blip r:embed="rId2" cstate="email">
            <a:alphaModFix amt="92000"/>
            <a:extLst>
              <a:ext uri="{28A0092B-C50C-407E-A947-70E740481C1C}">
                <a14:useLocalDpi xmlns:a14="http://schemas.microsoft.com/office/drawing/2010/main"/>
              </a:ext>
            </a:extLst>
          </a:blip>
          <a:stretch>
            <a:fillRect/>
          </a:stretch>
        </p:blipFill>
        <p:spPr>
          <a:xfrm flipH="1">
            <a:off x="10427735" y="673162"/>
            <a:ext cx="2665914" cy="1999436"/>
          </a:xfrm>
          <a:prstGeom prst="rect">
            <a:avLst/>
          </a:prstGeom>
          <a:noFill/>
          <a:ln cap="flat">
            <a:noFill/>
          </a:ln>
        </p:spPr>
      </p:pic>
      <p:pic>
        <p:nvPicPr>
          <p:cNvPr id="5" name="Picture 5" descr="PPT_InnovationSkane_Objekt2.png">
            <a:extLst>
              <a:ext uri="{FF2B5EF4-FFF2-40B4-BE49-F238E27FC236}">
                <a16:creationId xmlns:a16="http://schemas.microsoft.com/office/drawing/2014/main" id="{D3E88E43-2D82-482C-8DB8-A2D630F488C4}"/>
              </a:ext>
            </a:extLst>
          </p:cNvPr>
          <p:cNvPicPr>
            <a:picLocks noChangeAspect="1"/>
          </p:cNvPicPr>
          <p:nvPr/>
        </p:nvPicPr>
        <p:blipFill>
          <a:blip r:embed="rId3" cstate="email">
            <a:alphaModFix amt="76000"/>
            <a:extLst>
              <a:ext uri="{28A0092B-C50C-407E-A947-70E740481C1C}">
                <a14:useLocalDpi xmlns:a14="http://schemas.microsoft.com/office/drawing/2010/main"/>
              </a:ext>
            </a:extLst>
          </a:blip>
          <a:stretch>
            <a:fillRect/>
          </a:stretch>
        </p:blipFill>
        <p:spPr>
          <a:xfrm>
            <a:off x="8905551" y="-1031360"/>
            <a:ext cx="3605643" cy="2704237"/>
          </a:xfrm>
          <a:prstGeom prst="rect">
            <a:avLst/>
          </a:prstGeom>
          <a:noFill/>
          <a:ln cap="flat">
            <a:noFill/>
          </a:ln>
        </p:spPr>
      </p:pic>
      <p:pic>
        <p:nvPicPr>
          <p:cNvPr id="6" name="Picture 6" descr="PPT_InnovationSkane_Objekt3.png">
            <a:extLst>
              <a:ext uri="{FF2B5EF4-FFF2-40B4-BE49-F238E27FC236}">
                <a16:creationId xmlns:a16="http://schemas.microsoft.com/office/drawing/2014/main" id="{D45537C3-DA47-42F0-A001-E18122BCBBC0}"/>
              </a:ext>
            </a:extLst>
          </p:cNvPr>
          <p:cNvPicPr>
            <a:picLocks noChangeAspect="1"/>
          </p:cNvPicPr>
          <p:nvPr/>
        </p:nvPicPr>
        <p:blipFill>
          <a:blip r:embed="rId4" cstate="email">
            <a:alphaModFix amt="74000"/>
            <a:extLst>
              <a:ext uri="{28A0092B-C50C-407E-A947-70E740481C1C}">
                <a14:useLocalDpi xmlns:a14="http://schemas.microsoft.com/office/drawing/2010/main"/>
              </a:ext>
            </a:extLst>
          </a:blip>
          <a:stretch>
            <a:fillRect/>
          </a:stretch>
        </p:blipFill>
        <p:spPr>
          <a:xfrm>
            <a:off x="10505925" y="2087364"/>
            <a:ext cx="1107118" cy="830339"/>
          </a:xfrm>
          <a:prstGeom prst="rect">
            <a:avLst/>
          </a:prstGeom>
          <a:noFill/>
          <a:ln cap="flat">
            <a:noFill/>
          </a:ln>
        </p:spPr>
      </p:pic>
    </p:spTree>
    <p:extLst>
      <p:ext uri="{BB962C8B-B14F-4D97-AF65-F5344CB8AC3E}">
        <p14:creationId xmlns:p14="http://schemas.microsoft.com/office/powerpoint/2010/main" val="29427337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ppt_w</p:attrName>
                                        </p:attrNameLst>
                                      </p:cBhvr>
                                      <p:tavLst>
                                        <p:tav tm="0">
                                          <p:val>
                                            <p:strVal val="0"/>
                                          </p:val>
                                        </p:tav>
                                        <p:tav tm="100000">
                                          <p:val>
                                            <p:strVal val="#ppt_w"/>
                                          </p:val>
                                        </p:tav>
                                      </p:tavLst>
                                    </p:anim>
                                    <p:anim calcmode="lin" valueType="num">
                                      <p:cBhvr>
                                        <p:cTn id="8" dur="400" fill="hold"/>
                                        <p:tgtEl>
                                          <p:spTgt spid="6"/>
                                        </p:tgtEl>
                                        <p:attrNameLst>
                                          <p:attrName>ppt_h</p:attrName>
                                        </p:attrNameLst>
                                      </p:cBhvr>
                                      <p:tavLst>
                                        <p:tav tm="0">
                                          <p:val>
                                            <p:strVal val="0"/>
                                          </p:val>
                                        </p:tav>
                                        <p:tav tm="100000">
                                          <p:val>
                                            <p:strVal val="#ppt_h"/>
                                          </p:val>
                                        </p:tav>
                                      </p:tavLst>
                                    </p:anim>
                                    <p:animEffect transition="in" filter="fade">
                                      <p:cBhvr>
                                        <p:cTn id="9" dur="400"/>
                                        <p:tgtEl>
                                          <p:spTgt spid="6"/>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 fill="hold"/>
                                        <p:tgtEl>
                                          <p:spTgt spid="4"/>
                                        </p:tgtEl>
                                        <p:attrNameLst>
                                          <p:attrName>ppt_w</p:attrName>
                                        </p:attrNameLst>
                                      </p:cBhvr>
                                      <p:tavLst>
                                        <p:tav tm="0">
                                          <p:val>
                                            <p:strVal val="0"/>
                                          </p:val>
                                        </p:tav>
                                        <p:tav tm="100000">
                                          <p:val>
                                            <p:strVal val="#ppt_w"/>
                                          </p:val>
                                        </p:tav>
                                      </p:tavLst>
                                    </p:anim>
                                    <p:anim calcmode="lin" valueType="num">
                                      <p:cBhvr>
                                        <p:cTn id="13" dur="400" fill="hold"/>
                                        <p:tgtEl>
                                          <p:spTgt spid="4"/>
                                        </p:tgtEl>
                                        <p:attrNameLst>
                                          <p:attrName>ppt_h</p:attrName>
                                        </p:attrNameLst>
                                      </p:cBhvr>
                                      <p:tavLst>
                                        <p:tav tm="0">
                                          <p:val>
                                            <p:strVal val="0"/>
                                          </p:val>
                                        </p:tav>
                                        <p:tav tm="100000">
                                          <p:val>
                                            <p:strVal val="#ppt_h"/>
                                          </p:val>
                                        </p:tav>
                                      </p:tavLst>
                                    </p:anim>
                                    <p:animEffect transition="in" filter="fade">
                                      <p:cBhvr>
                                        <p:cTn id="14" dur="400"/>
                                        <p:tgtEl>
                                          <p:spTgt spid="4"/>
                                        </p:tgtEl>
                                      </p:cBhvr>
                                    </p:animEffect>
                                  </p:childTnLst>
                                </p:cTn>
                              </p:par>
                              <p:par>
                                <p:cTn id="15" presetID="53" presetClass="entr" presetSubtype="16" fill="hold" nodeType="withEffect">
                                  <p:stCondLst>
                                    <p:cond delay="20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 fill="hold"/>
                                        <p:tgtEl>
                                          <p:spTgt spid="5"/>
                                        </p:tgtEl>
                                        <p:attrNameLst>
                                          <p:attrName>ppt_w</p:attrName>
                                        </p:attrNameLst>
                                      </p:cBhvr>
                                      <p:tavLst>
                                        <p:tav tm="0">
                                          <p:val>
                                            <p:strVal val="0"/>
                                          </p:val>
                                        </p:tav>
                                        <p:tav tm="100000">
                                          <p:val>
                                            <p:strVal val="#ppt_w"/>
                                          </p:val>
                                        </p:tav>
                                      </p:tavLst>
                                    </p:anim>
                                    <p:anim calcmode="lin" valueType="num">
                                      <p:cBhvr>
                                        <p:cTn id="18" dur="400" fill="hold"/>
                                        <p:tgtEl>
                                          <p:spTgt spid="5"/>
                                        </p:tgtEl>
                                        <p:attrNameLst>
                                          <p:attrName>ppt_h</p:attrName>
                                        </p:attrNameLst>
                                      </p:cBhvr>
                                      <p:tavLst>
                                        <p:tav tm="0">
                                          <p:val>
                                            <p:strVal val="0"/>
                                          </p:val>
                                        </p:tav>
                                        <p:tav tm="100000">
                                          <p:val>
                                            <p:strVal val="#ppt_h"/>
                                          </p:val>
                                        </p:tav>
                                      </p:tavLst>
                                    </p:anim>
                                    <p:animEffect transition="in" filter="fade">
                                      <p:cBhvr>
                                        <p:cTn id="19"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067CF-C546-4BDF-93C2-F5370D022B9E}"/>
              </a:ext>
            </a:extLst>
          </p:cNvPr>
          <p:cNvSpPr txBox="1">
            <a:spLocks noGrp="1"/>
          </p:cNvSpPr>
          <p:nvPr>
            <p:ph type="title"/>
          </p:nvPr>
        </p:nvSpPr>
        <p:spPr/>
        <p:txBody>
          <a:bodyPr/>
          <a:lstStyle>
            <a:lvl1pPr>
              <a:defRPr/>
            </a:lvl1pPr>
          </a:lstStyle>
          <a:p>
            <a:pPr lvl="0"/>
            <a:r>
              <a:rPr lang="sv-SE"/>
              <a:t>Klicka här för att ändra format</a:t>
            </a:r>
          </a:p>
        </p:txBody>
      </p:sp>
      <p:sp>
        <p:nvSpPr>
          <p:cNvPr id="3" name="Text Placeholder 2">
            <a:extLst>
              <a:ext uri="{FF2B5EF4-FFF2-40B4-BE49-F238E27FC236}">
                <a16:creationId xmlns:a16="http://schemas.microsoft.com/office/drawing/2014/main" id="{D7E246B2-432D-4FDD-9D17-6D2E4E64909B}"/>
              </a:ext>
            </a:extLst>
          </p:cNvPr>
          <p:cNvSpPr txBox="1">
            <a:spLocks noGrp="1"/>
          </p:cNvSpPr>
          <p:nvPr>
            <p:ph idx="4294967295"/>
          </p:nvPr>
        </p:nvSpPr>
        <p:spPr/>
        <p:txBody>
          <a:bodyPr/>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4" name="Picture 6" descr="PPT_InnovationSkane_Objekt3.png">
            <a:extLst>
              <a:ext uri="{FF2B5EF4-FFF2-40B4-BE49-F238E27FC236}">
                <a16:creationId xmlns:a16="http://schemas.microsoft.com/office/drawing/2014/main" id="{2E697493-410F-4718-A330-53846B455F2E}"/>
              </a:ext>
            </a:extLst>
          </p:cNvPr>
          <p:cNvPicPr>
            <a:picLocks noChangeAspect="1"/>
          </p:cNvPicPr>
          <p:nvPr/>
        </p:nvPicPr>
        <p:blipFill>
          <a:blip r:embed="rId2" cstate="email">
            <a:alphaModFix amt="74000"/>
            <a:extLst>
              <a:ext uri="{28A0092B-C50C-407E-A947-70E740481C1C}">
                <a14:useLocalDpi xmlns:a14="http://schemas.microsoft.com/office/drawing/2010/main"/>
              </a:ext>
            </a:extLst>
          </a:blip>
          <a:stretch>
            <a:fillRect/>
          </a:stretch>
        </p:blipFill>
        <p:spPr>
          <a:xfrm>
            <a:off x="8999533" y="-1197918"/>
            <a:ext cx="3413327" cy="2559990"/>
          </a:xfrm>
          <a:prstGeom prst="rect">
            <a:avLst/>
          </a:prstGeom>
          <a:noFill/>
          <a:ln cap="flat">
            <a:noFill/>
          </a:ln>
        </p:spPr>
      </p:pic>
      <p:pic>
        <p:nvPicPr>
          <p:cNvPr id="5" name="Picture 3" descr="PPT_InnovationSkane_Objekt4.png">
            <a:extLst>
              <a:ext uri="{FF2B5EF4-FFF2-40B4-BE49-F238E27FC236}">
                <a16:creationId xmlns:a16="http://schemas.microsoft.com/office/drawing/2014/main" id="{91BA4A96-0BBA-47C1-AFB1-80C0D6D8956C}"/>
              </a:ext>
            </a:extLst>
          </p:cNvPr>
          <p:cNvPicPr>
            <a:picLocks noChangeAspect="1"/>
          </p:cNvPicPr>
          <p:nvPr/>
        </p:nvPicPr>
        <p:blipFill>
          <a:blip r:embed="rId3" cstate="email">
            <a:alphaModFix amt="80000"/>
            <a:extLst>
              <a:ext uri="{28A0092B-C50C-407E-A947-70E740481C1C}">
                <a14:useLocalDpi xmlns:a14="http://schemas.microsoft.com/office/drawing/2010/main"/>
              </a:ext>
            </a:extLst>
          </a:blip>
          <a:stretch>
            <a:fillRect/>
          </a:stretch>
        </p:blipFill>
        <p:spPr>
          <a:xfrm flipH="1">
            <a:off x="10783519" y="352318"/>
            <a:ext cx="2205157" cy="1653866"/>
          </a:xfrm>
          <a:prstGeom prst="rect">
            <a:avLst/>
          </a:prstGeom>
          <a:noFill/>
          <a:ln cap="flat">
            <a:noFill/>
          </a:ln>
        </p:spPr>
      </p:pic>
    </p:spTree>
    <p:extLst>
      <p:ext uri="{BB962C8B-B14F-4D97-AF65-F5344CB8AC3E}">
        <p14:creationId xmlns:p14="http://schemas.microsoft.com/office/powerpoint/2010/main" val="36526799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 fill="hold"/>
                                        <p:tgtEl>
                                          <p:spTgt spid="4"/>
                                        </p:tgtEl>
                                        <p:attrNameLst>
                                          <p:attrName>ppt_w</p:attrName>
                                        </p:attrNameLst>
                                      </p:cBhvr>
                                      <p:tavLst>
                                        <p:tav tm="0">
                                          <p:val>
                                            <p:strVal val="0"/>
                                          </p:val>
                                        </p:tav>
                                        <p:tav tm="100000">
                                          <p:val>
                                            <p:strVal val="#ppt_w"/>
                                          </p:val>
                                        </p:tav>
                                      </p:tavLst>
                                    </p:anim>
                                    <p:anim calcmode="lin" valueType="num">
                                      <p:cBhvr>
                                        <p:cTn id="8" dur="400" fill="hold"/>
                                        <p:tgtEl>
                                          <p:spTgt spid="4"/>
                                        </p:tgtEl>
                                        <p:attrNameLst>
                                          <p:attrName>ppt_h</p:attrName>
                                        </p:attrNameLst>
                                      </p:cBhvr>
                                      <p:tavLst>
                                        <p:tav tm="0">
                                          <p:val>
                                            <p:strVal val="0"/>
                                          </p:val>
                                        </p:tav>
                                        <p:tav tm="100000">
                                          <p:val>
                                            <p:strVal val="#ppt_h"/>
                                          </p:val>
                                        </p:tav>
                                      </p:tavLst>
                                    </p:anim>
                                    <p:animEffect transition="in" filter="fade">
                                      <p:cBhvr>
                                        <p:cTn id="9" dur="400"/>
                                        <p:tgtEl>
                                          <p:spTgt spid="4"/>
                                        </p:tgtEl>
                                      </p:cBhvr>
                                    </p:animEffect>
                                  </p:childTnLst>
                                </p:cTn>
                              </p:par>
                              <p:par>
                                <p:cTn id="10" presetID="53" presetClass="entr" presetSubtype="16" fill="hold" nodeType="withEffect">
                                  <p:stCondLst>
                                    <p:cond delay="300"/>
                                  </p:stCondLst>
                                  <p:childTnLst>
                                    <p:set>
                                      <p:cBhvr>
                                        <p:cTn id="11" dur="1" fill="hold">
                                          <p:stCondLst>
                                            <p:cond delay="0"/>
                                          </p:stCondLst>
                                        </p:cTn>
                                        <p:tgtEl>
                                          <p:spTgt spid="5"/>
                                        </p:tgtEl>
                                        <p:attrNameLst>
                                          <p:attrName>style.visibility</p:attrName>
                                        </p:attrNameLst>
                                      </p:cBhvr>
                                      <p:to>
                                        <p:strVal val="visible"/>
                                      </p:to>
                                    </p:set>
                                    <p:anim calcmode="lin" valueType="num">
                                      <p:cBhvr>
                                        <p:cTn id="12" dur="400" fill="hold"/>
                                        <p:tgtEl>
                                          <p:spTgt spid="5"/>
                                        </p:tgtEl>
                                        <p:attrNameLst>
                                          <p:attrName>ppt_w</p:attrName>
                                        </p:attrNameLst>
                                      </p:cBhvr>
                                      <p:tavLst>
                                        <p:tav tm="0">
                                          <p:val>
                                            <p:strVal val="0"/>
                                          </p:val>
                                        </p:tav>
                                        <p:tav tm="100000">
                                          <p:val>
                                            <p:strVal val="#ppt_w"/>
                                          </p:val>
                                        </p:tav>
                                      </p:tavLst>
                                    </p:anim>
                                    <p:anim calcmode="lin" valueType="num">
                                      <p:cBhvr>
                                        <p:cTn id="13" dur="400" fill="hold"/>
                                        <p:tgtEl>
                                          <p:spTgt spid="5"/>
                                        </p:tgtEl>
                                        <p:attrNameLst>
                                          <p:attrName>ppt_h</p:attrName>
                                        </p:attrNameLst>
                                      </p:cBhvr>
                                      <p:tavLst>
                                        <p:tav tm="0">
                                          <p:val>
                                            <p:strVal val="0"/>
                                          </p:val>
                                        </p:tav>
                                        <p:tav tm="100000">
                                          <p:val>
                                            <p:strVal val="#ppt_h"/>
                                          </p:val>
                                        </p:tav>
                                      </p:tavLst>
                                    </p:anim>
                                    <p:animEffect transition="in" filter="fade">
                                      <p:cBhvr>
                                        <p:cTn id="14"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A83F9-CA50-4AAE-9F70-EAAA84D6E3F0}"/>
              </a:ext>
            </a:extLst>
          </p:cNvPr>
          <p:cNvSpPr txBox="1">
            <a:spLocks noGrp="1"/>
          </p:cNvSpPr>
          <p:nvPr>
            <p:ph type="title"/>
          </p:nvPr>
        </p:nvSpPr>
        <p:spPr>
          <a:xfrm>
            <a:off x="963082" y="4406905"/>
            <a:ext cx="10363196" cy="1362071"/>
          </a:xfrm>
        </p:spPr>
        <p:txBody>
          <a:bodyPr anchor="t" anchorCtr="0"/>
          <a:lstStyle>
            <a:lvl1pPr algn="l">
              <a:defRPr sz="4000" cap="all"/>
            </a:lvl1pPr>
          </a:lstStyle>
          <a:p>
            <a:pPr lvl="0"/>
            <a:r>
              <a:rPr lang="sv-SE"/>
              <a:t>Klicka här för att ändra format</a:t>
            </a:r>
            <a:endParaRPr lang="en-US"/>
          </a:p>
        </p:txBody>
      </p:sp>
      <p:sp>
        <p:nvSpPr>
          <p:cNvPr id="3" name="Text Placeholder 2">
            <a:extLst>
              <a:ext uri="{FF2B5EF4-FFF2-40B4-BE49-F238E27FC236}">
                <a16:creationId xmlns:a16="http://schemas.microsoft.com/office/drawing/2014/main" id="{78AAC02D-0705-44C0-BDF4-1D3776B32831}"/>
              </a:ext>
            </a:extLst>
          </p:cNvPr>
          <p:cNvSpPr txBox="1">
            <a:spLocks noGrp="1"/>
          </p:cNvSpPr>
          <p:nvPr>
            <p:ph type="body" idx="1"/>
          </p:nvPr>
        </p:nvSpPr>
        <p:spPr>
          <a:xfrm>
            <a:off x="963082" y="2906713"/>
            <a:ext cx="10363196" cy="1500182"/>
          </a:xfrm>
        </p:spPr>
        <p:txBody>
          <a:bodyPr anchor="b"/>
          <a:lstStyle>
            <a:lvl1pPr marL="0" indent="0">
              <a:buNone/>
              <a:defRPr sz="2000">
                <a:solidFill>
                  <a:srgbClr val="8F8F8F"/>
                </a:solidFill>
              </a:defRPr>
            </a:lvl1pPr>
          </a:lstStyle>
          <a:p>
            <a:pPr lvl="0"/>
            <a:r>
              <a:rPr lang="sv-SE"/>
              <a:t>Klicka här för att ändra format på bakgrundstexten</a:t>
            </a:r>
          </a:p>
        </p:txBody>
      </p:sp>
      <p:sp>
        <p:nvSpPr>
          <p:cNvPr id="4" name="Date Placeholder 3">
            <a:extLst>
              <a:ext uri="{FF2B5EF4-FFF2-40B4-BE49-F238E27FC236}">
                <a16:creationId xmlns:a16="http://schemas.microsoft.com/office/drawing/2014/main" id="{236C0175-FD63-4F73-8314-E6E30095C2BD}"/>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0ABDAC7A-257A-4EC4-AE66-0EA782466B64}" type="datetime1">
              <a:rPr lang="en-US"/>
              <a:pPr lvl="0"/>
              <a:t>11/25/2021</a:t>
            </a:fld>
            <a:endParaRPr lang="en-US"/>
          </a:p>
        </p:txBody>
      </p:sp>
      <p:sp>
        <p:nvSpPr>
          <p:cNvPr id="5" name="Footer Placeholder 4">
            <a:extLst>
              <a:ext uri="{FF2B5EF4-FFF2-40B4-BE49-F238E27FC236}">
                <a16:creationId xmlns:a16="http://schemas.microsoft.com/office/drawing/2014/main" id="{7C7B552A-57D8-4920-9561-E849C189F8A2}"/>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endParaRPr lang="en-US"/>
          </a:p>
        </p:txBody>
      </p:sp>
      <p:sp>
        <p:nvSpPr>
          <p:cNvPr id="6" name="Slide Number Placeholder 5">
            <a:extLst>
              <a:ext uri="{FF2B5EF4-FFF2-40B4-BE49-F238E27FC236}">
                <a16:creationId xmlns:a16="http://schemas.microsoft.com/office/drawing/2014/main" id="{033F4CB0-96A7-4860-9764-5C9694778E5B}"/>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A87E71A4-6590-41D4-AF86-0A4E851AEDE4}" type="slidenum">
              <a:t>‹#›</a:t>
            </a:fld>
            <a:endParaRPr lang="en-US"/>
          </a:p>
        </p:txBody>
      </p:sp>
    </p:spTree>
    <p:extLst>
      <p:ext uri="{BB962C8B-B14F-4D97-AF65-F5344CB8AC3E}">
        <p14:creationId xmlns:p14="http://schemas.microsoft.com/office/powerpoint/2010/main" val="343793292"/>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42E1A-81AF-4F89-B2B3-99C48294B909}"/>
              </a:ext>
            </a:extLst>
          </p:cNvPr>
          <p:cNvSpPr txBox="1">
            <a:spLocks noGrp="1"/>
          </p:cNvSpPr>
          <p:nvPr>
            <p:ph type="title"/>
          </p:nvPr>
        </p:nvSpPr>
        <p:spPr/>
        <p:txBody>
          <a:bodyPr/>
          <a:lstStyle>
            <a:lvl1pPr>
              <a:defRPr/>
            </a:lvl1pPr>
          </a:lstStyle>
          <a:p>
            <a:pPr lvl="0"/>
            <a:r>
              <a:rPr lang="sv-SE"/>
              <a:t>Klicka här för att ändra format</a:t>
            </a:r>
          </a:p>
        </p:txBody>
      </p:sp>
      <p:sp>
        <p:nvSpPr>
          <p:cNvPr id="3" name="Content Placeholder 2">
            <a:extLst>
              <a:ext uri="{FF2B5EF4-FFF2-40B4-BE49-F238E27FC236}">
                <a16:creationId xmlns:a16="http://schemas.microsoft.com/office/drawing/2014/main" id="{07C5F010-810D-4D82-875B-271D9AB2C157}"/>
              </a:ext>
            </a:extLst>
          </p:cNvPr>
          <p:cNvSpPr txBox="1">
            <a:spLocks noGrp="1"/>
          </p:cNvSpPr>
          <p:nvPr>
            <p:ph idx="1"/>
          </p:nvPr>
        </p:nvSpPr>
        <p:spPr>
          <a:xfrm>
            <a:off x="609603" y="1600200"/>
            <a:ext cx="5384801" cy="4525959"/>
          </a:xfrm>
        </p:spPr>
        <p:txBody>
          <a:bodyPr/>
          <a:lstStyle>
            <a:lvl1pPr>
              <a:defRPr sz="2800"/>
            </a:lvl1pPr>
            <a:lvl2pPr>
              <a:defRPr sz="2400"/>
            </a:lvl2pPr>
            <a:lvl3pPr>
              <a:defRPr sz="2000"/>
            </a:lvl3pPr>
            <a:lvl4pPr>
              <a:defRPr sz="1800"/>
            </a:lvl4pPr>
            <a:lvl5pPr>
              <a:defRPr sz="18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Content Placeholder 3">
            <a:extLst>
              <a:ext uri="{FF2B5EF4-FFF2-40B4-BE49-F238E27FC236}">
                <a16:creationId xmlns:a16="http://schemas.microsoft.com/office/drawing/2014/main" id="{0A262FCE-840E-46C7-B72D-3DF12CCC7801}"/>
              </a:ext>
            </a:extLst>
          </p:cNvPr>
          <p:cNvSpPr txBox="1">
            <a:spLocks noGrp="1"/>
          </p:cNvSpPr>
          <p:nvPr>
            <p:ph idx="2"/>
          </p:nvPr>
        </p:nvSpPr>
        <p:spPr>
          <a:xfrm>
            <a:off x="6197602" y="1600200"/>
            <a:ext cx="5384801" cy="4525959"/>
          </a:xfrm>
        </p:spPr>
        <p:txBody>
          <a:bodyPr/>
          <a:lstStyle>
            <a:lvl1pPr>
              <a:defRPr sz="2800"/>
            </a:lvl1pPr>
            <a:lvl2pPr>
              <a:defRPr sz="2400"/>
            </a:lvl2pPr>
            <a:lvl3pPr>
              <a:defRPr sz="2000"/>
            </a:lvl3pPr>
            <a:lvl4pPr>
              <a:defRPr sz="1800"/>
            </a:lvl4pPr>
            <a:lvl5pPr>
              <a:defRPr sz="18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Date Placeholder 4">
            <a:extLst>
              <a:ext uri="{FF2B5EF4-FFF2-40B4-BE49-F238E27FC236}">
                <a16:creationId xmlns:a16="http://schemas.microsoft.com/office/drawing/2014/main" id="{55084F18-E41A-46CC-8DEE-120FD01C5DBA}"/>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C362499D-7700-4F88-86F0-9520716D6B68}" type="datetime1">
              <a:rPr lang="sv-SE"/>
              <a:pPr lvl="0"/>
              <a:t>2021-11-25</a:t>
            </a:fld>
            <a:endParaRPr lang="sv-SE"/>
          </a:p>
        </p:txBody>
      </p:sp>
      <p:sp>
        <p:nvSpPr>
          <p:cNvPr id="6" name="Footer Placeholder 5">
            <a:extLst>
              <a:ext uri="{FF2B5EF4-FFF2-40B4-BE49-F238E27FC236}">
                <a16:creationId xmlns:a16="http://schemas.microsoft.com/office/drawing/2014/main" id="{926510F2-35E0-4AFE-AE8A-E20B304A9F52}"/>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endParaRPr lang="sv-SE"/>
          </a:p>
        </p:txBody>
      </p:sp>
      <p:sp>
        <p:nvSpPr>
          <p:cNvPr id="7" name="Slide Number Placeholder 6">
            <a:extLst>
              <a:ext uri="{FF2B5EF4-FFF2-40B4-BE49-F238E27FC236}">
                <a16:creationId xmlns:a16="http://schemas.microsoft.com/office/drawing/2014/main" id="{F28DC515-8252-4023-8B84-389AC3D4CA38}"/>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52855001-E159-4944-A7EB-7CFFA2DCD974}" type="slidenum">
              <a:t>‹#›</a:t>
            </a:fld>
            <a:endParaRPr lang="sv-SE"/>
          </a:p>
        </p:txBody>
      </p:sp>
    </p:spTree>
    <p:extLst>
      <p:ext uri="{BB962C8B-B14F-4D97-AF65-F5344CB8AC3E}">
        <p14:creationId xmlns:p14="http://schemas.microsoft.com/office/powerpoint/2010/main" val="2215256858"/>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0726-BE5B-4E64-8AAB-DB77B76E4D7F}"/>
              </a:ext>
            </a:extLst>
          </p:cNvPr>
          <p:cNvSpPr txBox="1">
            <a:spLocks noGrp="1"/>
          </p:cNvSpPr>
          <p:nvPr>
            <p:ph type="title"/>
          </p:nvPr>
        </p:nvSpPr>
        <p:spPr/>
        <p:txBody>
          <a:bodyPr/>
          <a:lstStyle>
            <a:lvl1pPr>
              <a:defRPr/>
            </a:lvl1pPr>
          </a:lstStyle>
          <a:p>
            <a:pPr lvl="0"/>
            <a:r>
              <a:rPr lang="sv-SE"/>
              <a:t>Klicka här för att ändra format</a:t>
            </a:r>
          </a:p>
        </p:txBody>
      </p:sp>
      <p:sp>
        <p:nvSpPr>
          <p:cNvPr id="3" name="Text Placeholder 2">
            <a:extLst>
              <a:ext uri="{FF2B5EF4-FFF2-40B4-BE49-F238E27FC236}">
                <a16:creationId xmlns:a16="http://schemas.microsoft.com/office/drawing/2014/main" id="{AFFC4B62-7CAA-47A1-9853-3C8C5D601109}"/>
              </a:ext>
            </a:extLst>
          </p:cNvPr>
          <p:cNvSpPr txBox="1">
            <a:spLocks noGrp="1"/>
          </p:cNvSpPr>
          <p:nvPr>
            <p:ph type="body" idx="1"/>
          </p:nvPr>
        </p:nvSpPr>
        <p:spPr>
          <a:xfrm>
            <a:off x="609603" y="1535113"/>
            <a:ext cx="5386913" cy="639759"/>
          </a:xfrm>
        </p:spPr>
        <p:txBody>
          <a:bodyPr anchor="b"/>
          <a:lstStyle>
            <a:lvl1pPr marL="0" indent="0">
              <a:buNone/>
              <a:defRPr b="1"/>
            </a:lvl1pPr>
          </a:lstStyle>
          <a:p>
            <a:pPr lvl="0"/>
            <a:r>
              <a:rPr lang="sv-SE"/>
              <a:t>Klicka här för att ändra format på bakgrundstexten</a:t>
            </a:r>
          </a:p>
        </p:txBody>
      </p:sp>
      <p:sp>
        <p:nvSpPr>
          <p:cNvPr id="4" name="Content Placeholder 3">
            <a:extLst>
              <a:ext uri="{FF2B5EF4-FFF2-40B4-BE49-F238E27FC236}">
                <a16:creationId xmlns:a16="http://schemas.microsoft.com/office/drawing/2014/main" id="{56A6BA91-FCD1-4935-9CC3-C89692A5B339}"/>
              </a:ext>
            </a:extLst>
          </p:cNvPr>
          <p:cNvSpPr txBox="1">
            <a:spLocks noGrp="1"/>
          </p:cNvSpPr>
          <p:nvPr>
            <p:ph idx="2"/>
          </p:nvPr>
        </p:nvSpPr>
        <p:spPr>
          <a:xfrm>
            <a:off x="609603" y="2174872"/>
            <a:ext cx="5386913" cy="3951286"/>
          </a:xfrm>
        </p:spPr>
        <p:txBody>
          <a:bodyPr/>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Text Placeholder 4">
            <a:extLst>
              <a:ext uri="{FF2B5EF4-FFF2-40B4-BE49-F238E27FC236}">
                <a16:creationId xmlns:a16="http://schemas.microsoft.com/office/drawing/2014/main" id="{4E77229B-43A4-4118-B26D-8DFFD79C4F70}"/>
              </a:ext>
            </a:extLst>
          </p:cNvPr>
          <p:cNvSpPr txBox="1">
            <a:spLocks noGrp="1"/>
          </p:cNvSpPr>
          <p:nvPr>
            <p:ph type="body" idx="3"/>
          </p:nvPr>
        </p:nvSpPr>
        <p:spPr>
          <a:xfrm>
            <a:off x="6193368" y="1535113"/>
            <a:ext cx="5389034" cy="639759"/>
          </a:xfrm>
        </p:spPr>
        <p:txBody>
          <a:bodyPr anchor="b"/>
          <a:lstStyle>
            <a:lvl1pPr marL="0" indent="0">
              <a:buNone/>
              <a:defRPr b="1"/>
            </a:lvl1pPr>
          </a:lstStyle>
          <a:p>
            <a:pPr lvl="0"/>
            <a:r>
              <a:rPr lang="sv-SE"/>
              <a:t>Klicka här för att ändra format på bakgrundstexten</a:t>
            </a:r>
          </a:p>
        </p:txBody>
      </p:sp>
      <p:sp>
        <p:nvSpPr>
          <p:cNvPr id="6" name="Content Placeholder 5">
            <a:extLst>
              <a:ext uri="{FF2B5EF4-FFF2-40B4-BE49-F238E27FC236}">
                <a16:creationId xmlns:a16="http://schemas.microsoft.com/office/drawing/2014/main" id="{C84B8FE9-0E2D-4798-AD5C-4B1D27012342}"/>
              </a:ext>
            </a:extLst>
          </p:cNvPr>
          <p:cNvSpPr txBox="1">
            <a:spLocks noGrp="1"/>
          </p:cNvSpPr>
          <p:nvPr>
            <p:ph idx="4"/>
          </p:nvPr>
        </p:nvSpPr>
        <p:spPr>
          <a:xfrm>
            <a:off x="6193368" y="2174872"/>
            <a:ext cx="5389034" cy="3951286"/>
          </a:xfrm>
        </p:spPr>
        <p:txBody>
          <a:bodyPr/>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Date Placeholder 6">
            <a:extLst>
              <a:ext uri="{FF2B5EF4-FFF2-40B4-BE49-F238E27FC236}">
                <a16:creationId xmlns:a16="http://schemas.microsoft.com/office/drawing/2014/main" id="{F04C4396-58D8-4A22-9B46-3EFFF3CC0265}"/>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381BD1B4-B88F-435E-B481-469C206E1341}" type="datetime1">
              <a:rPr lang="sv-SE"/>
              <a:pPr lvl="0"/>
              <a:t>2021-11-25</a:t>
            </a:fld>
            <a:endParaRPr lang="sv-SE"/>
          </a:p>
        </p:txBody>
      </p:sp>
      <p:sp>
        <p:nvSpPr>
          <p:cNvPr id="8" name="Footer Placeholder 7">
            <a:extLst>
              <a:ext uri="{FF2B5EF4-FFF2-40B4-BE49-F238E27FC236}">
                <a16:creationId xmlns:a16="http://schemas.microsoft.com/office/drawing/2014/main" id="{23C5F276-19A8-419A-A1FF-63E7EEF1B9EB}"/>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endParaRPr lang="sv-SE"/>
          </a:p>
        </p:txBody>
      </p:sp>
      <p:sp>
        <p:nvSpPr>
          <p:cNvPr id="9" name="Slide Number Placeholder 8">
            <a:extLst>
              <a:ext uri="{FF2B5EF4-FFF2-40B4-BE49-F238E27FC236}">
                <a16:creationId xmlns:a16="http://schemas.microsoft.com/office/drawing/2014/main" id="{EC79455A-4BB4-40AC-AFE4-8E8F26FA1E21}"/>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3AC0B9FA-ACE4-4AB3-AFF0-C633FA6F7F12}" type="slidenum">
              <a:t>‹#›</a:t>
            </a:fld>
            <a:endParaRPr lang="sv-SE"/>
          </a:p>
        </p:txBody>
      </p:sp>
    </p:spTree>
    <p:extLst>
      <p:ext uri="{BB962C8B-B14F-4D97-AF65-F5344CB8AC3E}">
        <p14:creationId xmlns:p14="http://schemas.microsoft.com/office/powerpoint/2010/main" val="4260605630"/>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AA913-F76C-48FF-A6AF-551C0C09DE05}"/>
              </a:ext>
            </a:extLst>
          </p:cNvPr>
          <p:cNvSpPr txBox="1">
            <a:spLocks noGrp="1"/>
          </p:cNvSpPr>
          <p:nvPr>
            <p:ph type="title"/>
          </p:nvPr>
        </p:nvSpPr>
        <p:spPr/>
        <p:txBody>
          <a:bodyPr/>
          <a:lstStyle>
            <a:lvl1pPr>
              <a:defRPr/>
            </a:lvl1pPr>
          </a:lstStyle>
          <a:p>
            <a:pPr lvl="0"/>
            <a:r>
              <a:rPr lang="sv-SE"/>
              <a:t>Klicka här för att ändra format</a:t>
            </a:r>
            <a:endParaRPr lang="en-US"/>
          </a:p>
        </p:txBody>
      </p:sp>
      <p:sp>
        <p:nvSpPr>
          <p:cNvPr id="3" name="Date Placeholder 2">
            <a:extLst>
              <a:ext uri="{FF2B5EF4-FFF2-40B4-BE49-F238E27FC236}">
                <a16:creationId xmlns:a16="http://schemas.microsoft.com/office/drawing/2014/main" id="{4859AF80-172A-4C4E-8957-BE5A802F0604}"/>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524E29AF-F33C-4014-A772-A5FBE5B0D433}" type="datetime1">
              <a:rPr lang="en-US"/>
              <a:pPr lvl="0"/>
              <a:t>11/25/2021</a:t>
            </a:fld>
            <a:endParaRPr lang="en-US"/>
          </a:p>
        </p:txBody>
      </p:sp>
      <p:sp>
        <p:nvSpPr>
          <p:cNvPr id="4" name="Footer Placeholder 3">
            <a:extLst>
              <a:ext uri="{FF2B5EF4-FFF2-40B4-BE49-F238E27FC236}">
                <a16:creationId xmlns:a16="http://schemas.microsoft.com/office/drawing/2014/main" id="{3BB06FF7-D079-4C95-931A-C50F2EAFFAC1}"/>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endParaRPr lang="en-US"/>
          </a:p>
        </p:txBody>
      </p:sp>
      <p:sp>
        <p:nvSpPr>
          <p:cNvPr id="5" name="Slide Number Placeholder 4">
            <a:extLst>
              <a:ext uri="{FF2B5EF4-FFF2-40B4-BE49-F238E27FC236}">
                <a16:creationId xmlns:a16="http://schemas.microsoft.com/office/drawing/2014/main" id="{9D19B8A4-C96B-4872-8BF5-7D095B67AD44}"/>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E6ED0102-F53E-4E1B-8FDF-CD00B06AC39C}" type="slidenum">
              <a:t>‹#›</a:t>
            </a:fld>
            <a:endParaRPr lang="en-US"/>
          </a:p>
        </p:txBody>
      </p:sp>
    </p:spTree>
    <p:extLst>
      <p:ext uri="{BB962C8B-B14F-4D97-AF65-F5344CB8AC3E}">
        <p14:creationId xmlns:p14="http://schemas.microsoft.com/office/powerpoint/2010/main" val="2172283951"/>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DF1565-7733-4830-912A-6580C892332B}"/>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7941F017-FB36-463C-B7FE-97701CF8B0AB}" type="datetime1">
              <a:rPr lang="en-US"/>
              <a:pPr lvl="0"/>
              <a:t>11/25/2021</a:t>
            </a:fld>
            <a:endParaRPr lang="en-US"/>
          </a:p>
        </p:txBody>
      </p:sp>
      <p:sp>
        <p:nvSpPr>
          <p:cNvPr id="3" name="Footer Placeholder 2">
            <a:extLst>
              <a:ext uri="{FF2B5EF4-FFF2-40B4-BE49-F238E27FC236}">
                <a16:creationId xmlns:a16="http://schemas.microsoft.com/office/drawing/2014/main" id="{032DB2F3-C221-4B9C-87C4-A6EA02FE07B0}"/>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endParaRPr lang="en-US"/>
          </a:p>
        </p:txBody>
      </p:sp>
      <p:sp>
        <p:nvSpPr>
          <p:cNvPr id="4" name="Slide Number Placeholder 3">
            <a:extLst>
              <a:ext uri="{FF2B5EF4-FFF2-40B4-BE49-F238E27FC236}">
                <a16:creationId xmlns:a16="http://schemas.microsoft.com/office/drawing/2014/main" id="{CE561643-B35F-464B-9CE6-4642C061A431}"/>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EE2198E1-DA5E-40C0-82BE-2B539F1C192D}" type="slidenum">
              <a:t>‹#›</a:t>
            </a:fld>
            <a:endParaRPr lang="en-US"/>
          </a:p>
        </p:txBody>
      </p:sp>
    </p:spTree>
    <p:extLst>
      <p:ext uri="{BB962C8B-B14F-4D97-AF65-F5344CB8AC3E}">
        <p14:creationId xmlns:p14="http://schemas.microsoft.com/office/powerpoint/2010/main" val="3181301892"/>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88204-D5CA-4641-BA90-69780C19BA47}"/>
              </a:ext>
            </a:extLst>
          </p:cNvPr>
          <p:cNvSpPr txBox="1">
            <a:spLocks noGrp="1"/>
          </p:cNvSpPr>
          <p:nvPr>
            <p:ph type="title"/>
          </p:nvPr>
        </p:nvSpPr>
        <p:spPr>
          <a:xfrm>
            <a:off x="609603" y="273048"/>
            <a:ext cx="4011079" cy="1162046"/>
          </a:xfrm>
        </p:spPr>
        <p:txBody>
          <a:bodyPr anchor="b" anchorCtr="0"/>
          <a:lstStyle>
            <a:lvl1pPr algn="l">
              <a:defRPr sz="2000"/>
            </a:lvl1pPr>
          </a:lstStyle>
          <a:p>
            <a:pPr lvl="0"/>
            <a:r>
              <a:rPr lang="sv-SE"/>
              <a:t>Klicka här för att ändra format</a:t>
            </a:r>
          </a:p>
        </p:txBody>
      </p:sp>
      <p:sp>
        <p:nvSpPr>
          <p:cNvPr id="3" name="Content Placeholder 2">
            <a:extLst>
              <a:ext uri="{FF2B5EF4-FFF2-40B4-BE49-F238E27FC236}">
                <a16:creationId xmlns:a16="http://schemas.microsoft.com/office/drawing/2014/main" id="{70A564D7-3041-4B8A-B331-4319E7E39A2C}"/>
              </a:ext>
            </a:extLst>
          </p:cNvPr>
          <p:cNvSpPr txBox="1">
            <a:spLocks noGrp="1"/>
          </p:cNvSpPr>
          <p:nvPr>
            <p:ph idx="1"/>
          </p:nvPr>
        </p:nvSpPr>
        <p:spPr>
          <a:xfrm>
            <a:off x="4766730" y="273048"/>
            <a:ext cx="6815663" cy="5853110"/>
          </a:xfrm>
        </p:spPr>
        <p:txBody>
          <a:bodyPr/>
          <a:lstStyle>
            <a:lvl1pPr>
              <a:defRPr sz="3200"/>
            </a:lvl1pPr>
            <a:lvl2pPr>
              <a:defRPr sz="2800"/>
            </a:lvl2pPr>
            <a:lvl3pPr>
              <a:defRPr sz="24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Text Placeholder 3">
            <a:extLst>
              <a:ext uri="{FF2B5EF4-FFF2-40B4-BE49-F238E27FC236}">
                <a16:creationId xmlns:a16="http://schemas.microsoft.com/office/drawing/2014/main" id="{99A3CB19-6E0A-42F1-B20A-0FC3D6F6A36A}"/>
              </a:ext>
            </a:extLst>
          </p:cNvPr>
          <p:cNvSpPr txBox="1">
            <a:spLocks noGrp="1"/>
          </p:cNvSpPr>
          <p:nvPr>
            <p:ph type="body" idx="2"/>
          </p:nvPr>
        </p:nvSpPr>
        <p:spPr>
          <a:xfrm>
            <a:off x="609603" y="1435105"/>
            <a:ext cx="4011079" cy="4691064"/>
          </a:xfrm>
        </p:spPr>
        <p:txBody>
          <a:bodyPr/>
          <a:lstStyle>
            <a:lvl1pPr marL="0" indent="0">
              <a:buNone/>
              <a:defRPr sz="1400"/>
            </a:lvl1pPr>
          </a:lstStyle>
          <a:p>
            <a:pPr lvl="0"/>
            <a:r>
              <a:rPr lang="sv-SE"/>
              <a:t>Klicka här för att ändra format på bakgrundstexten</a:t>
            </a:r>
          </a:p>
        </p:txBody>
      </p:sp>
      <p:sp>
        <p:nvSpPr>
          <p:cNvPr id="5" name="Date Placeholder 4">
            <a:extLst>
              <a:ext uri="{FF2B5EF4-FFF2-40B4-BE49-F238E27FC236}">
                <a16:creationId xmlns:a16="http://schemas.microsoft.com/office/drawing/2014/main" id="{E66E1A69-21A5-47F4-9729-82C286872E5A}"/>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33958303-673A-4554-AF42-ED574C6DC5F6}" type="datetime1">
              <a:rPr lang="sv-SE"/>
              <a:pPr lvl="0"/>
              <a:t>2021-11-25</a:t>
            </a:fld>
            <a:endParaRPr lang="sv-SE"/>
          </a:p>
        </p:txBody>
      </p:sp>
      <p:sp>
        <p:nvSpPr>
          <p:cNvPr id="6" name="Footer Placeholder 5">
            <a:extLst>
              <a:ext uri="{FF2B5EF4-FFF2-40B4-BE49-F238E27FC236}">
                <a16:creationId xmlns:a16="http://schemas.microsoft.com/office/drawing/2014/main" id="{2890A32A-F28F-43F4-886C-88DEEEE49D18}"/>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endParaRPr lang="sv-SE"/>
          </a:p>
        </p:txBody>
      </p:sp>
      <p:sp>
        <p:nvSpPr>
          <p:cNvPr id="7" name="Slide Number Placeholder 6">
            <a:extLst>
              <a:ext uri="{FF2B5EF4-FFF2-40B4-BE49-F238E27FC236}">
                <a16:creationId xmlns:a16="http://schemas.microsoft.com/office/drawing/2014/main" id="{73858320-156B-43A8-8F1A-FC81669D7B4F}"/>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F1952955-C2B6-42B1-85E4-0D05FE91CBB4}" type="slidenum">
              <a:t>‹#›</a:t>
            </a:fld>
            <a:endParaRPr lang="sv-SE"/>
          </a:p>
        </p:txBody>
      </p:sp>
    </p:spTree>
    <p:extLst>
      <p:ext uri="{BB962C8B-B14F-4D97-AF65-F5344CB8AC3E}">
        <p14:creationId xmlns:p14="http://schemas.microsoft.com/office/powerpoint/2010/main" val="1733966915"/>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E188E-0344-4CD2-871D-79D050D0F93C}"/>
              </a:ext>
            </a:extLst>
          </p:cNvPr>
          <p:cNvSpPr txBox="1">
            <a:spLocks noGrp="1"/>
          </p:cNvSpPr>
          <p:nvPr>
            <p:ph type="title"/>
          </p:nvPr>
        </p:nvSpPr>
        <p:spPr>
          <a:xfrm>
            <a:off x="2389720" y="4800600"/>
            <a:ext cx="7315200" cy="566735"/>
          </a:xfrm>
        </p:spPr>
        <p:txBody>
          <a:bodyPr anchor="b" anchorCtr="0"/>
          <a:lstStyle>
            <a:lvl1pPr algn="l">
              <a:defRPr sz="2000"/>
            </a:lvl1pPr>
          </a:lstStyle>
          <a:p>
            <a:pPr lvl="0"/>
            <a:r>
              <a:rPr lang="sv-SE"/>
              <a:t>Klicka här för att ändra format</a:t>
            </a:r>
          </a:p>
        </p:txBody>
      </p:sp>
      <p:sp>
        <p:nvSpPr>
          <p:cNvPr id="3" name="Picture Placeholder 2">
            <a:extLst>
              <a:ext uri="{FF2B5EF4-FFF2-40B4-BE49-F238E27FC236}">
                <a16:creationId xmlns:a16="http://schemas.microsoft.com/office/drawing/2014/main" id="{0573DD9D-B092-4268-A877-85A2602E9139}"/>
              </a:ext>
            </a:extLst>
          </p:cNvPr>
          <p:cNvSpPr txBox="1">
            <a:spLocks noGrp="1"/>
          </p:cNvSpPr>
          <p:nvPr>
            <p:ph type="pic" idx="1"/>
          </p:nvPr>
        </p:nvSpPr>
        <p:spPr>
          <a:xfrm>
            <a:off x="2389720" y="612776"/>
            <a:ext cx="7315200" cy="4114800"/>
          </a:xfrm>
        </p:spPr>
        <p:txBody>
          <a:bodyPr/>
          <a:lstStyle>
            <a:lvl1pPr marL="0" indent="0">
              <a:buNone/>
              <a:defRPr sz="3200"/>
            </a:lvl1pPr>
          </a:lstStyle>
          <a:p>
            <a:pPr lvl="0"/>
            <a:r>
              <a:rPr lang="sv-SE"/>
              <a:t>Dra bilden till platshållaren eller klicka på ikonen för att lägga till den</a:t>
            </a:r>
          </a:p>
        </p:txBody>
      </p:sp>
      <p:sp>
        <p:nvSpPr>
          <p:cNvPr id="4" name="Text Placeholder 3">
            <a:extLst>
              <a:ext uri="{FF2B5EF4-FFF2-40B4-BE49-F238E27FC236}">
                <a16:creationId xmlns:a16="http://schemas.microsoft.com/office/drawing/2014/main" id="{67D54F6A-640E-4071-9F75-E2EDE7E80128}"/>
              </a:ext>
            </a:extLst>
          </p:cNvPr>
          <p:cNvSpPr txBox="1">
            <a:spLocks noGrp="1"/>
          </p:cNvSpPr>
          <p:nvPr>
            <p:ph type="body" idx="2"/>
          </p:nvPr>
        </p:nvSpPr>
        <p:spPr>
          <a:xfrm>
            <a:off x="2389720" y="5367335"/>
            <a:ext cx="7315200" cy="804864"/>
          </a:xfrm>
        </p:spPr>
        <p:txBody>
          <a:bodyPr/>
          <a:lstStyle>
            <a:lvl1pPr marL="0" indent="0">
              <a:buNone/>
              <a:defRPr sz="1400"/>
            </a:lvl1pPr>
          </a:lstStyle>
          <a:p>
            <a:pPr lvl="0"/>
            <a:r>
              <a:rPr lang="sv-SE"/>
              <a:t>Klicka här för att ändra format på bakgrundstexten</a:t>
            </a:r>
          </a:p>
        </p:txBody>
      </p:sp>
      <p:sp>
        <p:nvSpPr>
          <p:cNvPr id="5" name="Date Placeholder 4">
            <a:extLst>
              <a:ext uri="{FF2B5EF4-FFF2-40B4-BE49-F238E27FC236}">
                <a16:creationId xmlns:a16="http://schemas.microsoft.com/office/drawing/2014/main" id="{9803B45D-104B-4E4B-90E0-AEDA988F6519}"/>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DED2B419-B4DB-4CAD-85D3-7F3D57F3AAA6}" type="datetime1">
              <a:rPr lang="sv-SE"/>
              <a:pPr lvl="0"/>
              <a:t>2021-11-25</a:t>
            </a:fld>
            <a:endParaRPr lang="sv-SE"/>
          </a:p>
        </p:txBody>
      </p:sp>
      <p:sp>
        <p:nvSpPr>
          <p:cNvPr id="6" name="Footer Placeholder 5">
            <a:extLst>
              <a:ext uri="{FF2B5EF4-FFF2-40B4-BE49-F238E27FC236}">
                <a16:creationId xmlns:a16="http://schemas.microsoft.com/office/drawing/2014/main" id="{88C12D65-6A46-4900-8061-EF4F18C39C90}"/>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endParaRPr lang="sv-SE"/>
          </a:p>
        </p:txBody>
      </p:sp>
      <p:sp>
        <p:nvSpPr>
          <p:cNvPr id="7" name="Slide Number Placeholder 6">
            <a:extLst>
              <a:ext uri="{FF2B5EF4-FFF2-40B4-BE49-F238E27FC236}">
                <a16:creationId xmlns:a16="http://schemas.microsoft.com/office/drawing/2014/main" id="{B2F234E7-39E1-44EB-B60D-564194A49D55}"/>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sv-SE" sz="1800" b="0" i="0" u="none" strike="noStrike" kern="1200" cap="none" spc="0" baseline="0">
                <a:solidFill>
                  <a:srgbClr val="343432"/>
                </a:solidFill>
                <a:uFillTx/>
                <a:latin typeface="News Gothic MT"/>
              </a:defRPr>
            </a:lvl1pPr>
          </a:lstStyle>
          <a:p>
            <a:pPr lvl="0"/>
            <a:fld id="{ED344343-73C8-48C5-9E79-9D89774485C2}" type="slidenum">
              <a:t>‹#›</a:t>
            </a:fld>
            <a:endParaRPr lang="sv-SE"/>
          </a:p>
        </p:txBody>
      </p:sp>
    </p:spTree>
    <p:extLst>
      <p:ext uri="{BB962C8B-B14F-4D97-AF65-F5344CB8AC3E}">
        <p14:creationId xmlns:p14="http://schemas.microsoft.com/office/powerpoint/2010/main" val="739047534"/>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60C27-73E0-4612-B257-2C76C6961626}"/>
              </a:ext>
            </a:extLst>
          </p:cNvPr>
          <p:cNvSpPr txBox="1">
            <a:spLocks noGrp="1"/>
          </p:cNvSpPr>
          <p:nvPr>
            <p:ph type="title"/>
          </p:nvPr>
        </p:nvSpPr>
        <p:spPr/>
        <p:txBody>
          <a:bodyPr/>
          <a:lstStyle>
            <a:lvl1pPr>
              <a:defRPr/>
            </a:lvl1pPr>
          </a:lstStyle>
          <a:p>
            <a:pPr lvl="0"/>
            <a:r>
              <a:rPr lang="sv-SE"/>
              <a:t>Klicka här för att ändra format</a:t>
            </a:r>
            <a:endParaRPr lang="en-US"/>
          </a:p>
        </p:txBody>
      </p:sp>
      <p:sp>
        <p:nvSpPr>
          <p:cNvPr id="3" name="Vertical Text Placeholder 2">
            <a:extLst>
              <a:ext uri="{FF2B5EF4-FFF2-40B4-BE49-F238E27FC236}">
                <a16:creationId xmlns:a16="http://schemas.microsoft.com/office/drawing/2014/main" id="{5151AEE2-55EA-4701-B9FA-6C20B440756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a:extLst>
              <a:ext uri="{FF2B5EF4-FFF2-40B4-BE49-F238E27FC236}">
                <a16:creationId xmlns:a16="http://schemas.microsoft.com/office/drawing/2014/main" id="{A083628C-E863-45C1-A65A-F00E26BB6032}"/>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E90BBCE8-0B39-4139-8B41-85A6D4B0044C}" type="datetime1">
              <a:rPr lang="en-US"/>
              <a:pPr lvl="0"/>
              <a:t>11/25/2021</a:t>
            </a:fld>
            <a:endParaRPr lang="en-US"/>
          </a:p>
        </p:txBody>
      </p:sp>
      <p:sp>
        <p:nvSpPr>
          <p:cNvPr id="5" name="Footer Placeholder 4">
            <a:extLst>
              <a:ext uri="{FF2B5EF4-FFF2-40B4-BE49-F238E27FC236}">
                <a16:creationId xmlns:a16="http://schemas.microsoft.com/office/drawing/2014/main" id="{A435AEC3-7772-4AB3-82A8-B1543DAA0951}"/>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endParaRPr lang="en-US"/>
          </a:p>
        </p:txBody>
      </p:sp>
      <p:sp>
        <p:nvSpPr>
          <p:cNvPr id="6" name="Slide Number Placeholder 5">
            <a:extLst>
              <a:ext uri="{FF2B5EF4-FFF2-40B4-BE49-F238E27FC236}">
                <a16:creationId xmlns:a16="http://schemas.microsoft.com/office/drawing/2014/main" id="{7D6235FA-EA01-43E2-9747-857A7CCB4158}"/>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17784D0F-9EAB-4E9E-B859-2E87EF722735}" type="slidenum">
              <a:t>‹#›</a:t>
            </a:fld>
            <a:endParaRPr lang="en-US"/>
          </a:p>
        </p:txBody>
      </p:sp>
    </p:spTree>
    <p:extLst>
      <p:ext uri="{BB962C8B-B14F-4D97-AF65-F5344CB8AC3E}">
        <p14:creationId xmlns:p14="http://schemas.microsoft.com/office/powerpoint/2010/main" val="3699248129"/>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4EB331-8C91-4D30-9B8B-6DC9B940D6A2}"/>
              </a:ext>
            </a:extLst>
          </p:cNvPr>
          <p:cNvSpPr txBox="1">
            <a:spLocks noGrp="1"/>
          </p:cNvSpPr>
          <p:nvPr>
            <p:ph type="title" orient="vert"/>
          </p:nvPr>
        </p:nvSpPr>
        <p:spPr>
          <a:xfrm>
            <a:off x="8839203" y="274640"/>
            <a:ext cx="2743200" cy="5851529"/>
          </a:xfrm>
        </p:spPr>
        <p:txBody>
          <a:bodyPr vert="eaVert"/>
          <a:lstStyle>
            <a:lvl1pPr>
              <a:defRPr/>
            </a:lvl1pPr>
          </a:lstStyle>
          <a:p>
            <a:pPr lvl="0"/>
            <a:r>
              <a:rPr lang="sv-SE"/>
              <a:t>Klicka här för att ändra format</a:t>
            </a:r>
            <a:endParaRPr lang="en-US"/>
          </a:p>
        </p:txBody>
      </p:sp>
      <p:sp>
        <p:nvSpPr>
          <p:cNvPr id="3" name="Vertical Text Placeholder 2">
            <a:extLst>
              <a:ext uri="{FF2B5EF4-FFF2-40B4-BE49-F238E27FC236}">
                <a16:creationId xmlns:a16="http://schemas.microsoft.com/office/drawing/2014/main" id="{C451ABA2-F54C-4788-B618-CDB67B8CFE30}"/>
              </a:ext>
            </a:extLst>
          </p:cNvPr>
          <p:cNvSpPr txBox="1">
            <a:spLocks noGrp="1"/>
          </p:cNvSpPr>
          <p:nvPr>
            <p:ph type="body" orient="vert" idx="1"/>
          </p:nvPr>
        </p:nvSpPr>
        <p:spPr>
          <a:xfrm>
            <a:off x="609603" y="274640"/>
            <a:ext cx="8026402" cy="5851529"/>
          </a:xfrm>
        </p:spPr>
        <p:txBody>
          <a:bodyPr vert="eaVert"/>
          <a:lstStyle>
            <a:lvl1pPr>
              <a:defRPr/>
            </a:lvl1pPr>
            <a:lvl2pPr>
              <a:defRPr/>
            </a:lvl2pPr>
            <a:lvl3pPr>
              <a:defRPr/>
            </a:lvl3pPr>
            <a:lvl4pPr>
              <a:defRPr/>
            </a:lvl4pPr>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a:extLst>
              <a:ext uri="{FF2B5EF4-FFF2-40B4-BE49-F238E27FC236}">
                <a16:creationId xmlns:a16="http://schemas.microsoft.com/office/drawing/2014/main" id="{4B5A8955-FFB8-43DC-90CB-324E0676FC34}"/>
              </a:ext>
            </a:extLst>
          </p:cNvPr>
          <p:cNvSpPr txBox="1">
            <a:spLocks noGrp="1"/>
          </p:cNvSpPr>
          <p:nvPr>
            <p:ph type="dt" sz="quarter" idx="7"/>
          </p:nvPr>
        </p:nvSpPr>
        <p:spPr>
          <a:xfrm>
            <a:off x="609603"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FECDEA5B-6EB3-4521-BE3B-5ACA25BA55EF}" type="datetime1">
              <a:rPr lang="en-US"/>
              <a:pPr lvl="0"/>
              <a:t>11/25/2021</a:t>
            </a:fld>
            <a:endParaRPr lang="en-US"/>
          </a:p>
        </p:txBody>
      </p:sp>
      <p:sp>
        <p:nvSpPr>
          <p:cNvPr id="5" name="Footer Placeholder 4">
            <a:extLst>
              <a:ext uri="{FF2B5EF4-FFF2-40B4-BE49-F238E27FC236}">
                <a16:creationId xmlns:a16="http://schemas.microsoft.com/office/drawing/2014/main" id="{16722AEB-F5A4-4C08-97BE-392C94C29740}"/>
              </a:ext>
            </a:extLst>
          </p:cNvPr>
          <p:cNvSpPr txBox="1">
            <a:spLocks noGrp="1"/>
          </p:cNvSpPr>
          <p:nvPr>
            <p:ph type="ftr" sz="quarter" idx="9"/>
          </p:nvPr>
        </p:nvSpPr>
        <p:spPr>
          <a:xfrm>
            <a:off x="4165604" y="6356351"/>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endParaRPr lang="en-US"/>
          </a:p>
        </p:txBody>
      </p:sp>
      <p:sp>
        <p:nvSpPr>
          <p:cNvPr id="6" name="Slide Number Placeholder 5">
            <a:extLst>
              <a:ext uri="{FF2B5EF4-FFF2-40B4-BE49-F238E27FC236}">
                <a16:creationId xmlns:a16="http://schemas.microsoft.com/office/drawing/2014/main" id="{9632523A-3E9B-4DCD-82E2-5D402AE3A8D3}"/>
              </a:ext>
            </a:extLst>
          </p:cNvPr>
          <p:cNvSpPr txBox="1">
            <a:spLocks noGrp="1"/>
          </p:cNvSpPr>
          <p:nvPr>
            <p:ph type="sldNum" sz="quarter" idx="8"/>
          </p:nvPr>
        </p:nvSpPr>
        <p:spPr>
          <a:xfrm>
            <a:off x="8737604" y="6356351"/>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098D6101-36E4-40D1-8BB6-BB73B85E3C8E}" type="slidenum">
              <a:t>‹#›</a:t>
            </a:fld>
            <a:endParaRPr lang="en-US"/>
          </a:p>
        </p:txBody>
      </p:sp>
    </p:spTree>
    <p:extLst>
      <p:ext uri="{BB962C8B-B14F-4D97-AF65-F5344CB8AC3E}">
        <p14:creationId xmlns:p14="http://schemas.microsoft.com/office/powerpoint/2010/main" val="432191505"/>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91F97-8BE8-4BB0-8695-8A157DD67E60}"/>
              </a:ext>
            </a:extLst>
          </p:cNvPr>
          <p:cNvSpPr txBox="1">
            <a:spLocks noGrp="1"/>
          </p:cNvSpPr>
          <p:nvPr>
            <p:ph type="title"/>
          </p:nvPr>
        </p:nvSpPr>
        <p:spPr/>
        <p:txBody>
          <a:bodyPr/>
          <a:lstStyle>
            <a:lvl1pPr>
              <a:defRPr/>
            </a:lvl1pPr>
          </a:lstStyle>
          <a:p>
            <a:pPr lvl="0"/>
            <a:r>
              <a:rPr lang="sv-SE"/>
              <a:t>Click to edit Master title style</a:t>
            </a:r>
            <a:endParaRPr lang="en-US"/>
          </a:p>
        </p:txBody>
      </p:sp>
      <p:sp>
        <p:nvSpPr>
          <p:cNvPr id="3" name="Content Placeholder 2">
            <a:extLst>
              <a:ext uri="{FF2B5EF4-FFF2-40B4-BE49-F238E27FC236}">
                <a16:creationId xmlns:a16="http://schemas.microsoft.com/office/drawing/2014/main" id="{F2FCA1DF-D795-48C3-AD74-5EB22DCAA9B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sv-SE"/>
              <a:t>Click to edit Master text styles</a:t>
            </a:r>
          </a:p>
          <a:p>
            <a:pPr lvl="1"/>
            <a:r>
              <a:rPr lang="sv-SE"/>
              <a:t>Second level</a:t>
            </a:r>
          </a:p>
          <a:p>
            <a:pPr lvl="2"/>
            <a:r>
              <a:rPr lang="sv-SE"/>
              <a:t>Third level</a:t>
            </a:r>
          </a:p>
          <a:p>
            <a:pPr lvl="3"/>
            <a:r>
              <a:rPr lang="sv-SE"/>
              <a:t>Fourth level</a:t>
            </a:r>
          </a:p>
          <a:p>
            <a:pPr lvl="4"/>
            <a:r>
              <a:rPr lang="sv-SE"/>
              <a:t>Fifth level</a:t>
            </a:r>
            <a:endParaRPr lang="en-US"/>
          </a:p>
        </p:txBody>
      </p:sp>
      <p:sp>
        <p:nvSpPr>
          <p:cNvPr id="4" name="Date Placeholder 3">
            <a:extLst>
              <a:ext uri="{FF2B5EF4-FFF2-40B4-BE49-F238E27FC236}">
                <a16:creationId xmlns:a16="http://schemas.microsoft.com/office/drawing/2014/main" id="{EC3F6C3E-A468-427F-8E24-BAB7301A1E02}"/>
              </a:ext>
            </a:extLst>
          </p:cNvPr>
          <p:cNvSpPr txBox="1">
            <a:spLocks noGrp="1"/>
          </p:cNvSpPr>
          <p:nvPr>
            <p:ph type="dt" sz="quarter" idx="7"/>
          </p:nvPr>
        </p:nvSpPr>
        <p:spPr>
          <a:xfrm>
            <a:off x="609603" y="6356360"/>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06D9D832-8330-4221-BBED-C065BA27CDD6}" type="datetime1">
              <a:rPr lang="en-US"/>
              <a:pPr lvl="0"/>
              <a:t>11/25/2021</a:t>
            </a:fld>
            <a:endParaRPr lang="en-US"/>
          </a:p>
        </p:txBody>
      </p:sp>
      <p:sp>
        <p:nvSpPr>
          <p:cNvPr id="5" name="Footer Placeholder 4">
            <a:extLst>
              <a:ext uri="{FF2B5EF4-FFF2-40B4-BE49-F238E27FC236}">
                <a16:creationId xmlns:a16="http://schemas.microsoft.com/office/drawing/2014/main" id="{89B39F64-3633-46DA-BEDF-A92D9EEADC93}"/>
              </a:ext>
            </a:extLst>
          </p:cNvPr>
          <p:cNvSpPr txBox="1">
            <a:spLocks noGrp="1"/>
          </p:cNvSpPr>
          <p:nvPr>
            <p:ph type="ftr" sz="quarter" idx="9"/>
          </p:nvPr>
        </p:nvSpPr>
        <p:spPr>
          <a:xfrm>
            <a:off x="4165604" y="6356360"/>
            <a:ext cx="3860797"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endParaRPr lang="en-US"/>
          </a:p>
        </p:txBody>
      </p:sp>
      <p:sp>
        <p:nvSpPr>
          <p:cNvPr id="6" name="Slide Number Placeholder 5">
            <a:extLst>
              <a:ext uri="{FF2B5EF4-FFF2-40B4-BE49-F238E27FC236}">
                <a16:creationId xmlns:a16="http://schemas.microsoft.com/office/drawing/2014/main" id="{6B05C7C6-EF06-4572-BB80-74FF6D4F4D8D}"/>
              </a:ext>
            </a:extLst>
          </p:cNvPr>
          <p:cNvSpPr txBox="1">
            <a:spLocks noGrp="1"/>
          </p:cNvSpPr>
          <p:nvPr>
            <p:ph type="sldNum" sz="quarter" idx="8"/>
          </p:nvPr>
        </p:nvSpPr>
        <p:spPr>
          <a:xfrm>
            <a:off x="8737604" y="6356360"/>
            <a:ext cx="2844798" cy="36512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800" b="0" i="0" u="none" strike="noStrike" kern="1200" cap="none" spc="0" baseline="0">
                <a:solidFill>
                  <a:srgbClr val="343432"/>
                </a:solidFill>
                <a:uFillTx/>
                <a:latin typeface="News Gothic MT"/>
              </a:defRPr>
            </a:lvl1pPr>
          </a:lstStyle>
          <a:p>
            <a:pPr lvl="0"/>
            <a:fld id="{1C36611B-8EC3-4A86-9927-D3B1A2412FCF}" type="slidenum">
              <a:t>‹#›</a:t>
            </a:fld>
            <a:endParaRPr lang="en-US"/>
          </a:p>
        </p:txBody>
      </p:sp>
    </p:spTree>
    <p:extLst>
      <p:ext uri="{BB962C8B-B14F-4D97-AF65-F5344CB8AC3E}">
        <p14:creationId xmlns:p14="http://schemas.microsoft.com/office/powerpoint/2010/main" val="2224564153"/>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040808"/>
            <a:ext cx="10363200" cy="1470025"/>
          </a:xfrm>
        </p:spPr>
        <p:txBody>
          <a:bodyPr anchor="b" anchorCtr="0">
            <a:normAutofit/>
          </a:bodyPr>
          <a:lstStyle>
            <a:lvl1pPr algn="ctr">
              <a:defRPr sz="4000"/>
            </a:lvl1pPr>
          </a:lstStyle>
          <a:p>
            <a:r>
              <a:rPr lang="sv-SE"/>
              <a:t>Klicka här för att ändra format</a:t>
            </a:r>
            <a:endParaRPr lang="en-US"/>
          </a:p>
        </p:txBody>
      </p:sp>
      <p:sp>
        <p:nvSpPr>
          <p:cNvPr id="3" name="Subtitle 2"/>
          <p:cNvSpPr>
            <a:spLocks noGrp="1"/>
          </p:cNvSpPr>
          <p:nvPr>
            <p:ph type="subTitle" idx="1"/>
          </p:nvPr>
        </p:nvSpPr>
        <p:spPr>
          <a:xfrm>
            <a:off x="1828800" y="3608096"/>
            <a:ext cx="8534400" cy="1752600"/>
          </a:xfrm>
        </p:spPr>
        <p:txBody>
          <a:bodyPr>
            <a:normAutofit/>
          </a:bodyPr>
          <a:lstStyle>
            <a:lvl1pPr marL="0" indent="0" algn="ctr">
              <a:buNone/>
              <a:defRPr sz="1800" b="1" i="0" cap="all" spc="0">
                <a:solidFill>
                  <a:schemeClr val="accent1"/>
                </a:solidFill>
              </a:defRPr>
            </a:lvl1pPr>
            <a:lvl2pPr marL="457155" indent="0" algn="ctr">
              <a:buNone/>
              <a:defRPr>
                <a:solidFill>
                  <a:schemeClr val="tx1">
                    <a:tint val="75000"/>
                  </a:schemeClr>
                </a:solidFill>
              </a:defRPr>
            </a:lvl2pPr>
            <a:lvl3pPr marL="914309" indent="0" algn="ctr">
              <a:buNone/>
              <a:defRPr>
                <a:solidFill>
                  <a:schemeClr val="tx1">
                    <a:tint val="75000"/>
                  </a:schemeClr>
                </a:solidFill>
              </a:defRPr>
            </a:lvl3pPr>
            <a:lvl4pPr marL="1371464" indent="0" algn="ctr">
              <a:buNone/>
              <a:defRPr>
                <a:solidFill>
                  <a:schemeClr val="tx1">
                    <a:tint val="75000"/>
                  </a:schemeClr>
                </a:solidFill>
              </a:defRPr>
            </a:lvl4pPr>
            <a:lvl5pPr marL="1828618" indent="0" algn="ctr">
              <a:buNone/>
              <a:defRPr>
                <a:solidFill>
                  <a:schemeClr val="tx1">
                    <a:tint val="75000"/>
                  </a:schemeClr>
                </a:solidFill>
              </a:defRPr>
            </a:lvl5pPr>
            <a:lvl6pPr marL="2285774" indent="0" algn="ctr">
              <a:buNone/>
              <a:defRPr>
                <a:solidFill>
                  <a:schemeClr val="tx1">
                    <a:tint val="75000"/>
                  </a:schemeClr>
                </a:solidFill>
              </a:defRPr>
            </a:lvl6pPr>
            <a:lvl7pPr marL="2742926" indent="0" algn="ctr">
              <a:buNone/>
              <a:defRPr>
                <a:solidFill>
                  <a:schemeClr val="tx1">
                    <a:tint val="75000"/>
                  </a:schemeClr>
                </a:solidFill>
              </a:defRPr>
            </a:lvl7pPr>
            <a:lvl8pPr marL="3200080" indent="0" algn="ctr">
              <a:buNone/>
              <a:defRPr>
                <a:solidFill>
                  <a:schemeClr val="tx1">
                    <a:tint val="75000"/>
                  </a:schemeClr>
                </a:solidFill>
              </a:defRPr>
            </a:lvl8pPr>
            <a:lvl9pPr marL="3657235" indent="0" algn="ctr">
              <a:buNone/>
              <a:defRPr>
                <a:solidFill>
                  <a:schemeClr val="tx1">
                    <a:tint val="75000"/>
                  </a:schemeClr>
                </a:solidFill>
              </a:defRPr>
            </a:lvl9pPr>
          </a:lstStyle>
          <a:p>
            <a:r>
              <a:rPr lang="sv-SE"/>
              <a:t>Klicka här för att ändra format på underrubrik i bakgrunden</a:t>
            </a:r>
            <a:endParaRPr lang="en-US"/>
          </a:p>
        </p:txBody>
      </p:sp>
    </p:spTree>
    <p:extLst>
      <p:ext uri="{BB962C8B-B14F-4D97-AF65-F5344CB8AC3E}">
        <p14:creationId xmlns:p14="http://schemas.microsoft.com/office/powerpoint/2010/main" val="139219597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Slide Alt">
    <p:spTree>
      <p:nvGrpSpPr>
        <p:cNvPr id="1" name=""/>
        <p:cNvGrpSpPr/>
        <p:nvPr/>
      </p:nvGrpSpPr>
      <p:grpSpPr>
        <a:xfrm>
          <a:off x="0" y="0"/>
          <a:ext cx="0" cy="0"/>
          <a:chOff x="0" y="0"/>
          <a:chExt cx="0" cy="0"/>
        </a:xfrm>
      </p:grpSpPr>
      <p:sp>
        <p:nvSpPr>
          <p:cNvPr id="2" name="Title 1"/>
          <p:cNvSpPr>
            <a:spLocks noGrp="1"/>
          </p:cNvSpPr>
          <p:nvPr>
            <p:ph type="ctrTitle"/>
          </p:nvPr>
        </p:nvSpPr>
        <p:spPr>
          <a:xfrm>
            <a:off x="914400" y="631099"/>
            <a:ext cx="10363200" cy="2963868"/>
          </a:xfrm>
        </p:spPr>
        <p:txBody>
          <a:bodyPr anchor="b" anchorCtr="0">
            <a:normAutofit/>
          </a:bodyPr>
          <a:lstStyle>
            <a:lvl1pPr algn="l">
              <a:defRPr sz="4000"/>
            </a:lvl1pPr>
          </a:lstStyle>
          <a:p>
            <a:r>
              <a:rPr lang="sv-SE"/>
              <a:t>Klicka här för att ändra format</a:t>
            </a:r>
            <a:endParaRPr lang="en-US"/>
          </a:p>
        </p:txBody>
      </p:sp>
      <p:sp>
        <p:nvSpPr>
          <p:cNvPr id="3" name="Subtitle 2"/>
          <p:cNvSpPr>
            <a:spLocks noGrp="1"/>
          </p:cNvSpPr>
          <p:nvPr>
            <p:ph type="subTitle" idx="1"/>
          </p:nvPr>
        </p:nvSpPr>
        <p:spPr>
          <a:xfrm>
            <a:off x="914400" y="3692237"/>
            <a:ext cx="10363200" cy="1752600"/>
          </a:xfrm>
        </p:spPr>
        <p:txBody>
          <a:bodyPr>
            <a:normAutofit/>
          </a:bodyPr>
          <a:lstStyle>
            <a:lvl1pPr marL="0" indent="0" algn="l">
              <a:buNone/>
              <a:defRPr sz="1800" b="1" i="0" cap="all" spc="0">
                <a:solidFill>
                  <a:schemeClr val="accent1"/>
                </a:solidFill>
              </a:defRPr>
            </a:lvl1pPr>
            <a:lvl2pPr marL="457155" indent="0" algn="ctr">
              <a:buNone/>
              <a:defRPr>
                <a:solidFill>
                  <a:schemeClr val="tx1">
                    <a:tint val="75000"/>
                  </a:schemeClr>
                </a:solidFill>
              </a:defRPr>
            </a:lvl2pPr>
            <a:lvl3pPr marL="914309" indent="0" algn="ctr">
              <a:buNone/>
              <a:defRPr>
                <a:solidFill>
                  <a:schemeClr val="tx1">
                    <a:tint val="75000"/>
                  </a:schemeClr>
                </a:solidFill>
              </a:defRPr>
            </a:lvl3pPr>
            <a:lvl4pPr marL="1371464" indent="0" algn="ctr">
              <a:buNone/>
              <a:defRPr>
                <a:solidFill>
                  <a:schemeClr val="tx1">
                    <a:tint val="75000"/>
                  </a:schemeClr>
                </a:solidFill>
              </a:defRPr>
            </a:lvl4pPr>
            <a:lvl5pPr marL="1828618" indent="0" algn="ctr">
              <a:buNone/>
              <a:defRPr>
                <a:solidFill>
                  <a:schemeClr val="tx1">
                    <a:tint val="75000"/>
                  </a:schemeClr>
                </a:solidFill>
              </a:defRPr>
            </a:lvl5pPr>
            <a:lvl6pPr marL="2285774" indent="0" algn="ctr">
              <a:buNone/>
              <a:defRPr>
                <a:solidFill>
                  <a:schemeClr val="tx1">
                    <a:tint val="75000"/>
                  </a:schemeClr>
                </a:solidFill>
              </a:defRPr>
            </a:lvl6pPr>
            <a:lvl7pPr marL="2742926" indent="0" algn="ctr">
              <a:buNone/>
              <a:defRPr>
                <a:solidFill>
                  <a:schemeClr val="tx1">
                    <a:tint val="75000"/>
                  </a:schemeClr>
                </a:solidFill>
              </a:defRPr>
            </a:lvl7pPr>
            <a:lvl8pPr marL="3200080" indent="0" algn="ctr">
              <a:buNone/>
              <a:defRPr>
                <a:solidFill>
                  <a:schemeClr val="tx1">
                    <a:tint val="75000"/>
                  </a:schemeClr>
                </a:solidFill>
              </a:defRPr>
            </a:lvl8pPr>
            <a:lvl9pPr marL="3657235" indent="0" algn="ctr">
              <a:buNone/>
              <a:defRPr>
                <a:solidFill>
                  <a:schemeClr val="tx1">
                    <a:tint val="75000"/>
                  </a:schemeClr>
                </a:solidFill>
              </a:defRPr>
            </a:lvl9pPr>
          </a:lstStyle>
          <a:p>
            <a:r>
              <a:rPr lang="sv-SE"/>
              <a:t>Klicka här för att ändra format på underrubrik i bakgrunden</a:t>
            </a:r>
            <a:endParaRPr lang="en-US"/>
          </a:p>
        </p:txBody>
      </p:sp>
      <p:sp>
        <p:nvSpPr>
          <p:cNvPr id="6" name="Text Placeholder 5"/>
          <p:cNvSpPr>
            <a:spLocks noGrp="1"/>
          </p:cNvSpPr>
          <p:nvPr>
            <p:ph type="body" sz="quarter" idx="10" hasCustomPrompt="1"/>
          </p:nvPr>
        </p:nvSpPr>
        <p:spPr>
          <a:xfrm>
            <a:off x="914411" y="5872975"/>
            <a:ext cx="947375" cy="422295"/>
          </a:xfrm>
        </p:spPr>
        <p:txBody>
          <a:bodyPr wrap="none" lIns="0" tIns="0" rIns="0" bIns="0" anchor="b" anchorCtr="0">
            <a:spAutoFit/>
          </a:bodyPr>
          <a:lstStyle>
            <a:lvl1pPr marL="0" indent="0">
              <a:lnSpc>
                <a:spcPct val="120000"/>
              </a:lnSpc>
              <a:spcBef>
                <a:spcPts val="0"/>
              </a:spcBef>
              <a:buNone/>
              <a:defRPr sz="1200" b="0">
                <a:solidFill>
                  <a:schemeClr val="bg2"/>
                </a:solidFill>
              </a:defRPr>
            </a:lvl1pPr>
          </a:lstStyle>
          <a:p>
            <a:pPr lvl="0"/>
            <a:r>
              <a:rPr lang="sv-SE"/>
              <a:t>Anna </a:t>
            </a:r>
            <a:r>
              <a:rPr lang="sv-SE" err="1"/>
              <a:t>Annasson</a:t>
            </a:r>
            <a:endParaRPr lang="sv-SE"/>
          </a:p>
          <a:p>
            <a:pPr lvl="0"/>
            <a:r>
              <a:rPr lang="sv-SE"/>
              <a:t>170501</a:t>
            </a:r>
            <a:endParaRPr lang="en-US"/>
          </a:p>
        </p:txBody>
      </p:sp>
    </p:spTree>
    <p:extLst>
      <p:ext uri="{BB962C8B-B14F-4D97-AF65-F5344CB8AC3E}">
        <p14:creationId xmlns:p14="http://schemas.microsoft.com/office/powerpoint/2010/main" val="330975755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1_Title Slide Alt">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631099"/>
            <a:ext cx="10363200" cy="2963868"/>
          </a:xfrm>
        </p:spPr>
        <p:txBody>
          <a:bodyPr anchor="b" anchorCtr="0">
            <a:normAutofit/>
          </a:bodyPr>
          <a:lstStyle>
            <a:lvl1pPr algn="l">
              <a:defRPr sz="4000">
                <a:solidFill>
                  <a:schemeClr val="bg1"/>
                </a:solidFill>
              </a:defRPr>
            </a:lvl1pPr>
          </a:lstStyle>
          <a:p>
            <a:r>
              <a:rPr lang="sv-SE"/>
              <a:t>Klicka här för att ändra format</a:t>
            </a:r>
            <a:endParaRPr lang="en-US"/>
          </a:p>
        </p:txBody>
      </p:sp>
      <p:sp>
        <p:nvSpPr>
          <p:cNvPr id="3" name="Subtitle 2"/>
          <p:cNvSpPr>
            <a:spLocks noGrp="1"/>
          </p:cNvSpPr>
          <p:nvPr>
            <p:ph type="subTitle" idx="1"/>
          </p:nvPr>
        </p:nvSpPr>
        <p:spPr>
          <a:xfrm>
            <a:off x="914400" y="3692237"/>
            <a:ext cx="10363200" cy="1752600"/>
          </a:xfrm>
        </p:spPr>
        <p:txBody>
          <a:bodyPr>
            <a:normAutofit/>
          </a:bodyPr>
          <a:lstStyle>
            <a:lvl1pPr marL="0" indent="0" algn="l">
              <a:buNone/>
              <a:defRPr sz="1800" b="1" i="0" cap="all" spc="0">
                <a:solidFill>
                  <a:schemeClr val="accent1"/>
                </a:solidFill>
              </a:defRPr>
            </a:lvl1pPr>
            <a:lvl2pPr marL="457155" indent="0" algn="ctr">
              <a:buNone/>
              <a:defRPr>
                <a:solidFill>
                  <a:schemeClr val="tx1">
                    <a:tint val="75000"/>
                  </a:schemeClr>
                </a:solidFill>
              </a:defRPr>
            </a:lvl2pPr>
            <a:lvl3pPr marL="914309" indent="0" algn="ctr">
              <a:buNone/>
              <a:defRPr>
                <a:solidFill>
                  <a:schemeClr val="tx1">
                    <a:tint val="75000"/>
                  </a:schemeClr>
                </a:solidFill>
              </a:defRPr>
            </a:lvl3pPr>
            <a:lvl4pPr marL="1371464" indent="0" algn="ctr">
              <a:buNone/>
              <a:defRPr>
                <a:solidFill>
                  <a:schemeClr val="tx1">
                    <a:tint val="75000"/>
                  </a:schemeClr>
                </a:solidFill>
              </a:defRPr>
            </a:lvl4pPr>
            <a:lvl5pPr marL="1828618" indent="0" algn="ctr">
              <a:buNone/>
              <a:defRPr>
                <a:solidFill>
                  <a:schemeClr val="tx1">
                    <a:tint val="75000"/>
                  </a:schemeClr>
                </a:solidFill>
              </a:defRPr>
            </a:lvl5pPr>
            <a:lvl6pPr marL="2285774" indent="0" algn="ctr">
              <a:buNone/>
              <a:defRPr>
                <a:solidFill>
                  <a:schemeClr val="tx1">
                    <a:tint val="75000"/>
                  </a:schemeClr>
                </a:solidFill>
              </a:defRPr>
            </a:lvl6pPr>
            <a:lvl7pPr marL="2742926" indent="0" algn="ctr">
              <a:buNone/>
              <a:defRPr>
                <a:solidFill>
                  <a:schemeClr val="tx1">
                    <a:tint val="75000"/>
                  </a:schemeClr>
                </a:solidFill>
              </a:defRPr>
            </a:lvl7pPr>
            <a:lvl8pPr marL="3200080" indent="0" algn="ctr">
              <a:buNone/>
              <a:defRPr>
                <a:solidFill>
                  <a:schemeClr val="tx1">
                    <a:tint val="75000"/>
                  </a:schemeClr>
                </a:solidFill>
              </a:defRPr>
            </a:lvl8pPr>
            <a:lvl9pPr marL="3657235" indent="0" algn="ctr">
              <a:buNone/>
              <a:defRPr>
                <a:solidFill>
                  <a:schemeClr val="tx1">
                    <a:tint val="75000"/>
                  </a:schemeClr>
                </a:solidFill>
              </a:defRPr>
            </a:lvl9pPr>
          </a:lstStyle>
          <a:p>
            <a:r>
              <a:rPr lang="sv-SE"/>
              <a:t>Klicka här för att ändra format på underrubrik i bakgrunden</a:t>
            </a:r>
            <a:endParaRPr lang="en-US"/>
          </a:p>
        </p:txBody>
      </p:sp>
      <p:pic>
        <p:nvPicPr>
          <p:cNvPr id="10"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06441" y="6073670"/>
            <a:ext cx="2045587" cy="452292"/>
          </a:xfrm>
          <a:prstGeom prst="rect">
            <a:avLst/>
          </a:prstGeom>
        </p:spPr>
      </p:pic>
      <p:pic>
        <p:nvPicPr>
          <p:cNvPr id="11" name="Picture 5" descr="Interreg.pdf"/>
          <p:cNvPicPr>
            <a:picLocks noChangeAspect="1"/>
          </p:cNvPicPr>
          <p:nvPr/>
        </p:nvPicPr>
        <p:blipFill rotWithShape="1">
          <a:blip r:embed="rId3" cstate="email">
            <a:extLst>
              <a:ext uri="{28A0092B-C50C-407E-A947-70E740481C1C}">
                <a14:useLocalDpi xmlns:a14="http://schemas.microsoft.com/office/drawing/2010/main"/>
              </a:ext>
            </a:extLst>
          </a:blip>
          <a:srcRect l="-16189" t="-76250" r="-17270" b="-65576"/>
          <a:stretch/>
        </p:blipFill>
        <p:spPr>
          <a:xfrm>
            <a:off x="9266472" y="2267"/>
            <a:ext cx="2925529" cy="1356820"/>
          </a:xfrm>
          <a:prstGeom prst="rect">
            <a:avLst/>
          </a:prstGeom>
          <a:solidFill>
            <a:schemeClr val="bg1"/>
          </a:solidFill>
        </p:spPr>
      </p:pic>
    </p:spTree>
    <p:extLst>
      <p:ext uri="{BB962C8B-B14F-4D97-AF65-F5344CB8AC3E}">
        <p14:creationId xmlns:p14="http://schemas.microsoft.com/office/powerpoint/2010/main" val="91018752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Title Slide Image">
    <p:bg>
      <p:bgPr>
        <a:solidFill>
          <a:schemeClr val="tx2"/>
        </a:solidFill>
        <a:effectLst/>
      </p:bgPr>
    </p:bg>
    <p:spTree>
      <p:nvGrpSpPr>
        <p:cNvPr id="1" name=""/>
        <p:cNvGrpSpPr/>
        <p:nvPr/>
      </p:nvGrpSpPr>
      <p:grpSpPr>
        <a:xfrm>
          <a:off x="0" y="0"/>
          <a:ext cx="0" cy="0"/>
          <a:chOff x="0" y="0"/>
          <a:chExt cx="0" cy="0"/>
        </a:xfrm>
      </p:grpSpPr>
      <p:sp>
        <p:nvSpPr>
          <p:cNvPr id="5" name="Picture Placeholder 4"/>
          <p:cNvSpPr>
            <a:spLocks noGrp="1"/>
          </p:cNvSpPr>
          <p:nvPr>
            <p:ph type="pic" sz="quarter" idx="11" hasCustomPrompt="1"/>
          </p:nvPr>
        </p:nvSpPr>
        <p:spPr>
          <a:xfrm>
            <a:off x="0" y="0"/>
            <a:ext cx="12192000" cy="6858000"/>
          </a:xfrm>
        </p:spPr>
        <p:txBody>
          <a:bodyPr/>
          <a:lstStyle>
            <a:lvl1pPr marL="0" indent="0" algn="ctr">
              <a:buNone/>
              <a:defRPr>
                <a:solidFill>
                  <a:schemeClr val="bg1"/>
                </a:solidFill>
              </a:defRPr>
            </a:lvl1pPr>
          </a:lstStyle>
          <a:p>
            <a:r>
              <a:rPr lang="en-US"/>
              <a:t>Add Picture here</a:t>
            </a:r>
          </a:p>
        </p:txBody>
      </p:sp>
      <p:sp>
        <p:nvSpPr>
          <p:cNvPr id="2" name="Title 1"/>
          <p:cNvSpPr>
            <a:spLocks noGrp="1"/>
          </p:cNvSpPr>
          <p:nvPr>
            <p:ph type="ctrTitle"/>
          </p:nvPr>
        </p:nvSpPr>
        <p:spPr>
          <a:xfrm>
            <a:off x="914400" y="631099"/>
            <a:ext cx="10363200" cy="2963868"/>
          </a:xfrm>
        </p:spPr>
        <p:txBody>
          <a:bodyPr anchor="b" anchorCtr="0">
            <a:normAutofit/>
          </a:bodyPr>
          <a:lstStyle>
            <a:lvl1pPr algn="l">
              <a:defRPr sz="4000">
                <a:solidFill>
                  <a:schemeClr val="bg1"/>
                </a:solidFill>
              </a:defRPr>
            </a:lvl1pPr>
          </a:lstStyle>
          <a:p>
            <a:r>
              <a:rPr lang="sv-SE"/>
              <a:t>Klicka här för att ändra format</a:t>
            </a:r>
            <a:endParaRPr lang="en-US"/>
          </a:p>
        </p:txBody>
      </p:sp>
      <p:sp>
        <p:nvSpPr>
          <p:cNvPr id="3" name="Subtitle 2"/>
          <p:cNvSpPr>
            <a:spLocks noGrp="1"/>
          </p:cNvSpPr>
          <p:nvPr>
            <p:ph type="subTitle" idx="1"/>
          </p:nvPr>
        </p:nvSpPr>
        <p:spPr>
          <a:xfrm>
            <a:off x="914400" y="3692237"/>
            <a:ext cx="10363200" cy="1752600"/>
          </a:xfrm>
        </p:spPr>
        <p:txBody>
          <a:bodyPr>
            <a:normAutofit/>
          </a:bodyPr>
          <a:lstStyle>
            <a:lvl1pPr marL="0" indent="0" algn="l">
              <a:buNone/>
              <a:defRPr sz="1800" b="1" i="0" cap="all" spc="0">
                <a:solidFill>
                  <a:schemeClr val="accent1"/>
                </a:solidFill>
              </a:defRPr>
            </a:lvl1pPr>
            <a:lvl2pPr marL="457155" indent="0" algn="ctr">
              <a:buNone/>
              <a:defRPr>
                <a:solidFill>
                  <a:schemeClr val="tx1">
                    <a:tint val="75000"/>
                  </a:schemeClr>
                </a:solidFill>
              </a:defRPr>
            </a:lvl2pPr>
            <a:lvl3pPr marL="914309" indent="0" algn="ctr">
              <a:buNone/>
              <a:defRPr>
                <a:solidFill>
                  <a:schemeClr val="tx1">
                    <a:tint val="75000"/>
                  </a:schemeClr>
                </a:solidFill>
              </a:defRPr>
            </a:lvl3pPr>
            <a:lvl4pPr marL="1371464" indent="0" algn="ctr">
              <a:buNone/>
              <a:defRPr>
                <a:solidFill>
                  <a:schemeClr val="tx1">
                    <a:tint val="75000"/>
                  </a:schemeClr>
                </a:solidFill>
              </a:defRPr>
            </a:lvl4pPr>
            <a:lvl5pPr marL="1828618" indent="0" algn="ctr">
              <a:buNone/>
              <a:defRPr>
                <a:solidFill>
                  <a:schemeClr val="tx1">
                    <a:tint val="75000"/>
                  </a:schemeClr>
                </a:solidFill>
              </a:defRPr>
            </a:lvl5pPr>
            <a:lvl6pPr marL="2285774" indent="0" algn="ctr">
              <a:buNone/>
              <a:defRPr>
                <a:solidFill>
                  <a:schemeClr val="tx1">
                    <a:tint val="75000"/>
                  </a:schemeClr>
                </a:solidFill>
              </a:defRPr>
            </a:lvl6pPr>
            <a:lvl7pPr marL="2742926" indent="0" algn="ctr">
              <a:buNone/>
              <a:defRPr>
                <a:solidFill>
                  <a:schemeClr val="tx1">
                    <a:tint val="75000"/>
                  </a:schemeClr>
                </a:solidFill>
              </a:defRPr>
            </a:lvl7pPr>
            <a:lvl8pPr marL="3200080" indent="0" algn="ctr">
              <a:buNone/>
              <a:defRPr>
                <a:solidFill>
                  <a:schemeClr val="tx1">
                    <a:tint val="75000"/>
                  </a:schemeClr>
                </a:solidFill>
              </a:defRPr>
            </a:lvl8pPr>
            <a:lvl9pPr marL="3657235" indent="0" algn="ctr">
              <a:buNone/>
              <a:defRPr>
                <a:solidFill>
                  <a:schemeClr val="tx1">
                    <a:tint val="75000"/>
                  </a:schemeClr>
                </a:solidFill>
              </a:defRPr>
            </a:lvl9pPr>
          </a:lstStyle>
          <a:p>
            <a:r>
              <a:rPr lang="sv-SE"/>
              <a:t>Klicka här för att ändra format på underrubrik i bakgrunden</a:t>
            </a:r>
            <a:endParaRPr lang="en-US"/>
          </a:p>
        </p:txBody>
      </p:sp>
      <p:sp>
        <p:nvSpPr>
          <p:cNvPr id="6" name="Text Placeholder 5"/>
          <p:cNvSpPr>
            <a:spLocks noGrp="1"/>
          </p:cNvSpPr>
          <p:nvPr>
            <p:ph type="body" sz="quarter" idx="10" hasCustomPrompt="1"/>
          </p:nvPr>
        </p:nvSpPr>
        <p:spPr>
          <a:xfrm>
            <a:off x="914411" y="5872975"/>
            <a:ext cx="947375" cy="422295"/>
          </a:xfrm>
        </p:spPr>
        <p:txBody>
          <a:bodyPr wrap="none" lIns="0" tIns="0" rIns="0" bIns="0" anchor="b" anchorCtr="0">
            <a:spAutoFit/>
          </a:bodyPr>
          <a:lstStyle>
            <a:lvl1pPr marL="0" indent="0">
              <a:lnSpc>
                <a:spcPct val="120000"/>
              </a:lnSpc>
              <a:spcBef>
                <a:spcPts val="0"/>
              </a:spcBef>
              <a:buNone/>
              <a:defRPr sz="1200" b="0">
                <a:solidFill>
                  <a:schemeClr val="bg1"/>
                </a:solidFill>
              </a:defRPr>
            </a:lvl1pPr>
          </a:lstStyle>
          <a:p>
            <a:pPr lvl="0"/>
            <a:r>
              <a:rPr lang="sv-SE"/>
              <a:t>Anna </a:t>
            </a:r>
            <a:r>
              <a:rPr lang="sv-SE" err="1"/>
              <a:t>Annasson</a:t>
            </a:r>
            <a:endParaRPr lang="sv-SE"/>
          </a:p>
          <a:p>
            <a:pPr lvl="0"/>
            <a:r>
              <a:rPr lang="sv-SE"/>
              <a:t>170501</a:t>
            </a:r>
            <a:endParaRPr lang="en-US"/>
          </a:p>
        </p:txBody>
      </p:sp>
      <p:pic>
        <p:nvPicPr>
          <p:cNvPr id="11"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06443" y="6073670"/>
            <a:ext cx="2045587" cy="452292"/>
          </a:xfrm>
          <a:prstGeom prst="rect">
            <a:avLst/>
          </a:prstGeom>
        </p:spPr>
      </p:pic>
    </p:spTree>
    <p:extLst>
      <p:ext uri="{BB962C8B-B14F-4D97-AF65-F5344CB8AC3E}">
        <p14:creationId xmlns:p14="http://schemas.microsoft.com/office/powerpoint/2010/main" val="265942029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Quote_dark-Bg">
    <p:bg>
      <p:bgPr>
        <a:solidFill>
          <a:schemeClr val="accent1"/>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1701692" y="688681"/>
            <a:ext cx="8788616" cy="5480643"/>
          </a:xfrm>
        </p:spPr>
        <p:txBody>
          <a:bodyPr anchor="ctr" anchorCtr="0">
            <a:normAutofit/>
          </a:bodyPr>
          <a:lstStyle>
            <a:lvl1pPr marL="0" indent="0" algn="ctr">
              <a:buNone/>
              <a:defRPr sz="2800" b="1">
                <a:solidFill>
                  <a:srgbClr val="FFFFFF"/>
                </a:solidFill>
              </a:defRPr>
            </a:lvl1pPr>
            <a:lvl2pPr marL="457155" indent="0">
              <a:buNone/>
              <a:defRPr/>
            </a:lvl2pPr>
            <a:lvl3pPr marL="914309" indent="0">
              <a:buNone/>
              <a:defRPr/>
            </a:lvl3pPr>
            <a:lvl4pPr marL="1371464" indent="0">
              <a:buNone/>
              <a:defRPr/>
            </a:lvl4pPr>
            <a:lvl5pPr marL="1828618" indent="0">
              <a:buNone/>
              <a:defRPr/>
            </a:lvl5pPr>
          </a:lstStyle>
          <a:p>
            <a:pPr lvl="0"/>
            <a:r>
              <a:rPr lang="sv-SE"/>
              <a:t>Klicka här för att ändra format på bakgrundstexten</a:t>
            </a:r>
          </a:p>
        </p:txBody>
      </p:sp>
      <p:pic>
        <p:nvPicPr>
          <p:cNvPr id="7"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706441" y="6073670"/>
            <a:ext cx="2045587" cy="452292"/>
          </a:xfrm>
          <a:prstGeom prst="rect">
            <a:avLst/>
          </a:prstGeom>
        </p:spPr>
      </p:pic>
      <p:pic>
        <p:nvPicPr>
          <p:cNvPr id="8" name="Picture 5" descr="Interreg.pdf"/>
          <p:cNvPicPr>
            <a:picLocks noChangeAspect="1"/>
          </p:cNvPicPr>
          <p:nvPr userDrawn="1"/>
        </p:nvPicPr>
        <p:blipFill rotWithShape="1">
          <a:blip r:embed="rId3" cstate="email">
            <a:extLst>
              <a:ext uri="{28A0092B-C50C-407E-A947-70E740481C1C}">
                <a14:useLocalDpi xmlns:a14="http://schemas.microsoft.com/office/drawing/2010/main"/>
              </a:ext>
            </a:extLst>
          </a:blip>
          <a:srcRect l="-16189" t="-76250" r="-17270" b="-65576"/>
          <a:stretch/>
        </p:blipFill>
        <p:spPr>
          <a:xfrm>
            <a:off x="9266472" y="2267"/>
            <a:ext cx="2925529" cy="1356820"/>
          </a:xfrm>
          <a:prstGeom prst="rect">
            <a:avLst/>
          </a:prstGeom>
          <a:solidFill>
            <a:schemeClr val="bg1"/>
          </a:solidFill>
        </p:spPr>
      </p:pic>
    </p:spTree>
    <p:extLst>
      <p:ext uri="{BB962C8B-B14F-4D97-AF65-F5344CB8AC3E}">
        <p14:creationId xmlns:p14="http://schemas.microsoft.com/office/powerpoint/2010/main" val="188236096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3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300"/>
                  </p:stCondLst>
                  <p:childTnLst>
                    <p:set>
                      <p:cBhvr>
                        <p:cTn dur="1" fill="hold">
                          <p:stCondLst>
                            <p:cond delay="0"/>
                          </p:stCondLst>
                        </p:cTn>
                        <p:tgtEl>
                          <p:spTgt spid="6"/>
                        </p:tgtEl>
                        <p:attrNameLst>
                          <p:attrName>style.visibility</p:attrName>
                        </p:attrNameLst>
                      </p:cBhvr>
                      <p:to>
                        <p:strVal val="visible"/>
                      </p:to>
                    </p:set>
                    <p:animEffect transition="in" filter="fade">
                      <p:cBhvr>
                        <p:cTn dur="300"/>
                        <p:tgtEl>
                          <p:spTgt spid="6"/>
                        </p:tgtEl>
                      </p:cBhvr>
                    </p:animEffect>
                  </p:childTnLst>
                </p:cTn>
              </p:par>
            </p:tnLst>
          </p:tmpl>
        </p:tmplLst>
      </p:bldP>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Quote_light-Bg">
    <p:bg>
      <p:bgPr>
        <a:solidFill>
          <a:schemeClr val="accent2"/>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1701692" y="688681"/>
            <a:ext cx="8788616" cy="5480643"/>
          </a:xfrm>
        </p:spPr>
        <p:txBody>
          <a:bodyPr anchor="ctr" anchorCtr="0">
            <a:normAutofit/>
          </a:bodyPr>
          <a:lstStyle>
            <a:lvl1pPr marL="0" indent="0" algn="ctr">
              <a:buNone/>
              <a:defRPr sz="2800" b="1">
                <a:solidFill>
                  <a:schemeClr val="tx1"/>
                </a:solidFill>
              </a:defRPr>
            </a:lvl1pPr>
            <a:lvl2pPr marL="457155" indent="0">
              <a:buNone/>
              <a:defRPr/>
            </a:lvl2pPr>
            <a:lvl3pPr marL="914309" indent="0">
              <a:buNone/>
              <a:defRPr/>
            </a:lvl3pPr>
            <a:lvl4pPr marL="1371464" indent="0">
              <a:buNone/>
              <a:defRPr/>
            </a:lvl4pPr>
            <a:lvl5pPr marL="1828618" indent="0">
              <a:buNone/>
              <a:defRPr/>
            </a:lvl5pPr>
          </a:lstStyle>
          <a:p>
            <a:pPr lvl="0"/>
            <a:r>
              <a:rPr lang="sv-SE"/>
              <a:t>Klicka här för att ändra format på bakgrundstexten</a:t>
            </a:r>
          </a:p>
        </p:txBody>
      </p:sp>
      <p:pic>
        <p:nvPicPr>
          <p:cNvPr id="10"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61747" y="5980531"/>
            <a:ext cx="2063900" cy="452292"/>
          </a:xfrm>
          <a:prstGeom prst="rect">
            <a:avLst/>
          </a:prstGeom>
        </p:spPr>
      </p:pic>
      <p:pic>
        <p:nvPicPr>
          <p:cNvPr id="13" name="Picture 5" descr="Interreg.pdf"/>
          <p:cNvPicPr>
            <a:picLocks noChangeAspect="1"/>
          </p:cNvPicPr>
          <p:nvPr userDrawn="1"/>
        </p:nvPicPr>
        <p:blipFill rotWithShape="1">
          <a:blip r:embed="rId3" cstate="email">
            <a:extLst>
              <a:ext uri="{28A0092B-C50C-407E-A947-70E740481C1C}">
                <a14:useLocalDpi xmlns:a14="http://schemas.microsoft.com/office/drawing/2010/main"/>
              </a:ext>
            </a:extLst>
          </a:blip>
          <a:srcRect l="-16189" t="-76250" r="-17270" b="-65576"/>
          <a:stretch/>
        </p:blipFill>
        <p:spPr>
          <a:xfrm>
            <a:off x="9266472" y="-7122"/>
            <a:ext cx="2925529" cy="1356820"/>
          </a:xfrm>
          <a:prstGeom prst="rect">
            <a:avLst/>
          </a:prstGeom>
          <a:solidFill>
            <a:schemeClr val="bg1"/>
          </a:solidFill>
        </p:spPr>
      </p:pic>
    </p:spTree>
    <p:extLst>
      <p:ext uri="{BB962C8B-B14F-4D97-AF65-F5344CB8AC3E}">
        <p14:creationId xmlns:p14="http://schemas.microsoft.com/office/powerpoint/2010/main" val="369491999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30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609600" y="1855441"/>
            <a:ext cx="10972800" cy="4351235"/>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Tree>
    <p:extLst>
      <p:ext uri="{BB962C8B-B14F-4D97-AF65-F5344CB8AC3E}">
        <p14:creationId xmlns:p14="http://schemas.microsoft.com/office/powerpoint/2010/main" val="325983954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Split image">
    <p:bg>
      <p:bgRef idx="1001">
        <a:schemeClr val="bg1"/>
      </p:bgRef>
    </p:bg>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rot="477667">
            <a:off x="-2470809" y="-876332"/>
            <a:ext cx="9749368" cy="8235951"/>
          </a:xfrm>
          <a:solidFill>
            <a:srgbClr val="FFFFFF"/>
          </a:solidFill>
        </p:spPr>
        <p:txBody>
          <a:bodyPr/>
          <a:lstStyle/>
          <a:p>
            <a:r>
              <a:rPr lang="sv-SE"/>
              <a:t>Dra bilden till platshållaren eller klicka på ikonen för att lägga till den</a:t>
            </a:r>
            <a:endParaRPr lang="en-US"/>
          </a:p>
        </p:txBody>
      </p:sp>
      <p:sp>
        <p:nvSpPr>
          <p:cNvPr id="2" name="Title 1"/>
          <p:cNvSpPr>
            <a:spLocks noGrp="1"/>
          </p:cNvSpPr>
          <p:nvPr>
            <p:ph type="title"/>
          </p:nvPr>
        </p:nvSpPr>
        <p:spPr>
          <a:xfrm>
            <a:off x="609611" y="1154496"/>
            <a:ext cx="5679652" cy="1143000"/>
          </a:xfrm>
        </p:spPr>
        <p:txBody>
          <a:bodyPr/>
          <a:lstStyle/>
          <a:p>
            <a:r>
              <a:rPr lang="sv-SE" noProof="0"/>
              <a:t>Klicka här för att ändra format</a:t>
            </a:r>
          </a:p>
        </p:txBody>
      </p:sp>
      <p:sp>
        <p:nvSpPr>
          <p:cNvPr id="5" name="Text Placeholder 2"/>
          <p:cNvSpPr>
            <a:spLocks noGrp="1"/>
          </p:cNvSpPr>
          <p:nvPr>
            <p:ph idx="1"/>
          </p:nvPr>
        </p:nvSpPr>
        <p:spPr>
          <a:xfrm>
            <a:off x="609611" y="2480061"/>
            <a:ext cx="5679652" cy="3645595"/>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537224" y="6125653"/>
            <a:ext cx="2045587" cy="339219"/>
          </a:xfrm>
          <a:prstGeom prst="rect">
            <a:avLst/>
          </a:prstGeom>
        </p:spPr>
      </p:pic>
    </p:spTree>
    <p:extLst>
      <p:ext uri="{BB962C8B-B14F-4D97-AF65-F5344CB8AC3E}">
        <p14:creationId xmlns:p14="http://schemas.microsoft.com/office/powerpoint/2010/main" val="10409462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sv-SE"/>
              <a:t>Klicka här för att ändra format</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155" indent="0">
              <a:buNone/>
              <a:defRPr sz="1800">
                <a:solidFill>
                  <a:schemeClr val="tx1">
                    <a:tint val="75000"/>
                  </a:schemeClr>
                </a:solidFill>
              </a:defRPr>
            </a:lvl2pPr>
            <a:lvl3pPr marL="914309" indent="0">
              <a:buNone/>
              <a:defRPr sz="1600">
                <a:solidFill>
                  <a:schemeClr val="tx1">
                    <a:tint val="75000"/>
                  </a:schemeClr>
                </a:solidFill>
              </a:defRPr>
            </a:lvl3pPr>
            <a:lvl4pPr marL="1371464" indent="0">
              <a:buNone/>
              <a:defRPr sz="1400">
                <a:solidFill>
                  <a:schemeClr val="tx1">
                    <a:tint val="75000"/>
                  </a:schemeClr>
                </a:solidFill>
              </a:defRPr>
            </a:lvl4pPr>
            <a:lvl5pPr marL="1828618" indent="0">
              <a:buNone/>
              <a:defRPr sz="1400">
                <a:solidFill>
                  <a:schemeClr val="tx1">
                    <a:tint val="75000"/>
                  </a:schemeClr>
                </a:solidFill>
              </a:defRPr>
            </a:lvl5pPr>
            <a:lvl6pPr marL="2285774" indent="0">
              <a:buNone/>
              <a:defRPr sz="1400">
                <a:solidFill>
                  <a:schemeClr val="tx1">
                    <a:tint val="75000"/>
                  </a:schemeClr>
                </a:solidFill>
              </a:defRPr>
            </a:lvl6pPr>
            <a:lvl7pPr marL="2742926" indent="0">
              <a:buNone/>
              <a:defRPr sz="1400">
                <a:solidFill>
                  <a:schemeClr val="tx1">
                    <a:tint val="75000"/>
                  </a:schemeClr>
                </a:solidFill>
              </a:defRPr>
            </a:lvl7pPr>
            <a:lvl8pPr marL="3200080" indent="0">
              <a:buNone/>
              <a:defRPr sz="1400">
                <a:solidFill>
                  <a:schemeClr val="tx1">
                    <a:tint val="75000"/>
                  </a:schemeClr>
                </a:solidFill>
              </a:defRPr>
            </a:lvl8pPr>
            <a:lvl9pPr marL="3657235"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pPr defTabSz="457155"/>
            <a:fld id="{4A9E7B99-7C3F-4BC3-B7B8-7E1F8C620B24}" type="datetime1">
              <a:rPr lang="en-US" smtClean="0">
                <a:solidFill>
                  <a:srgbClr val="000000"/>
                </a:solidFill>
              </a:rPr>
              <a:pPr defTabSz="457155"/>
              <a:t>11/25/2021</a:t>
            </a:fld>
            <a:endParaRPr lang="en-US">
              <a:solidFill>
                <a:srgbClr val="000000"/>
              </a:solidFill>
            </a:endParaRPr>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p>
            <a:pPr defTabSz="457155"/>
            <a:endParaRPr lang="en-US">
              <a:solidFill>
                <a:srgbClr val="000000"/>
              </a:solidFill>
            </a:endParaRPr>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pPr defTabSz="457155"/>
            <a:fld id="{91AF2B4D-6B12-4EDF-87BB-2B55CECB6611}" type="slidenum">
              <a:rPr lang="en-US" smtClean="0">
                <a:solidFill>
                  <a:srgbClr val="000000"/>
                </a:solidFill>
              </a:rPr>
              <a:pPr defTabSz="457155"/>
              <a:t>‹#›</a:t>
            </a:fld>
            <a:endParaRPr lang="en-US">
              <a:solidFill>
                <a:srgbClr val="000000"/>
              </a:solidFill>
            </a:endParaRPr>
          </a:p>
        </p:txBody>
      </p:sp>
    </p:spTree>
    <p:extLst>
      <p:ext uri="{BB962C8B-B14F-4D97-AF65-F5344CB8AC3E}">
        <p14:creationId xmlns:p14="http://schemas.microsoft.com/office/powerpoint/2010/main" val="4265746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sv-SE" smtClean="0">
                <a:solidFill>
                  <a:srgbClr val="000000"/>
                </a:solidFill>
              </a:rPr>
              <a:pPr defTabSz="457155"/>
              <a:t>2021-11-25</a:t>
            </a:fld>
            <a:endParaRPr lang="sv-SE">
              <a:solidFill>
                <a:srgbClr val="000000"/>
              </a:solidFill>
            </a:endParaRPr>
          </a:p>
        </p:txBody>
      </p:sp>
      <p:sp>
        <p:nvSpPr>
          <p:cNvPr id="6" name="Footer Placeholder 5"/>
          <p:cNvSpPr>
            <a:spLocks noGrp="1"/>
          </p:cNvSpPr>
          <p:nvPr>
            <p:ph type="ftr" sz="quarter" idx="11"/>
          </p:nvPr>
        </p:nvSpPr>
        <p:spPr>
          <a:xfrm>
            <a:off x="4165600" y="6356352"/>
            <a:ext cx="3860800" cy="365125"/>
          </a:xfrm>
          <a:prstGeom prst="rect">
            <a:avLst/>
          </a:prstGeom>
        </p:spPr>
        <p:txBody>
          <a:bodyPr/>
          <a:lstStyle/>
          <a:p>
            <a:pPr defTabSz="457155"/>
            <a:endParaRPr lang="sv-SE">
              <a:solidFill>
                <a:srgbClr val="000000"/>
              </a:solidFill>
            </a:endParaRPr>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sv-SE" smtClean="0">
                <a:solidFill>
                  <a:srgbClr val="000000"/>
                </a:solidFill>
              </a:rPr>
              <a:pPr defTabSz="457155"/>
              <a:t>‹#›</a:t>
            </a:fld>
            <a:endParaRPr lang="sv-SE">
              <a:solidFill>
                <a:srgbClr val="000000"/>
              </a:solidFill>
            </a:endParaRPr>
          </a:p>
        </p:txBody>
      </p:sp>
    </p:spTree>
    <p:extLst>
      <p:ext uri="{BB962C8B-B14F-4D97-AF65-F5344CB8AC3E}">
        <p14:creationId xmlns:p14="http://schemas.microsoft.com/office/powerpoint/2010/main" val="170737039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v-SE" noProof="0"/>
              <a:t>Klicka här för att ändra format</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55" indent="0">
              <a:buNone/>
              <a:defRPr sz="2000" b="1"/>
            </a:lvl2pPr>
            <a:lvl3pPr marL="914309" indent="0">
              <a:buNone/>
              <a:defRPr sz="18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sv-SE" noProof="0"/>
              <a:t>Klicka här för att ändra format på bakgrundstexten</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5" name="Text Placeholder 4"/>
          <p:cNvSpPr>
            <a:spLocks noGrp="1"/>
          </p:cNvSpPr>
          <p:nvPr>
            <p:ph type="body" sz="quarter" idx="3"/>
          </p:nvPr>
        </p:nvSpPr>
        <p:spPr>
          <a:xfrm>
            <a:off x="6193380" y="1535113"/>
            <a:ext cx="5389033" cy="639763"/>
          </a:xfrm>
        </p:spPr>
        <p:txBody>
          <a:bodyPr anchor="b"/>
          <a:lstStyle>
            <a:lvl1pPr marL="0" indent="0">
              <a:buNone/>
              <a:defRPr sz="2400" b="1"/>
            </a:lvl1pPr>
            <a:lvl2pPr marL="457155" indent="0">
              <a:buNone/>
              <a:defRPr sz="2000" b="1"/>
            </a:lvl2pPr>
            <a:lvl3pPr marL="914309" indent="0">
              <a:buNone/>
              <a:defRPr sz="18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sv-SE" noProof="0"/>
              <a:t>Klicka här för att ändra format på bakgrundstexten</a:t>
            </a:r>
          </a:p>
        </p:txBody>
      </p:sp>
      <p:sp>
        <p:nvSpPr>
          <p:cNvPr id="6" name="Content Placeholder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7" name="Date Placeholder 6"/>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sv-SE" smtClean="0">
                <a:solidFill>
                  <a:srgbClr val="000000"/>
                </a:solidFill>
              </a:rPr>
              <a:pPr defTabSz="457155"/>
              <a:t>2021-11-25</a:t>
            </a:fld>
            <a:endParaRPr lang="sv-SE">
              <a:solidFill>
                <a:srgbClr val="000000"/>
              </a:solidFill>
            </a:endParaRPr>
          </a:p>
        </p:txBody>
      </p:sp>
      <p:sp>
        <p:nvSpPr>
          <p:cNvPr id="8" name="Footer Placeholder 7"/>
          <p:cNvSpPr>
            <a:spLocks noGrp="1"/>
          </p:cNvSpPr>
          <p:nvPr>
            <p:ph type="ftr" sz="quarter" idx="11"/>
          </p:nvPr>
        </p:nvSpPr>
        <p:spPr>
          <a:xfrm>
            <a:off x="4165600" y="6356352"/>
            <a:ext cx="3860800" cy="365125"/>
          </a:xfrm>
          <a:prstGeom prst="rect">
            <a:avLst/>
          </a:prstGeom>
        </p:spPr>
        <p:txBody>
          <a:bodyPr/>
          <a:lstStyle/>
          <a:p>
            <a:pPr defTabSz="457155"/>
            <a:endParaRPr lang="sv-SE">
              <a:solidFill>
                <a:srgbClr val="000000"/>
              </a:solidFill>
            </a:endParaRPr>
          </a:p>
        </p:txBody>
      </p:sp>
      <p:sp>
        <p:nvSpPr>
          <p:cNvPr id="9" name="Slide Number Placeholder 8"/>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sv-SE" smtClean="0">
                <a:solidFill>
                  <a:srgbClr val="000000"/>
                </a:solidFill>
              </a:rPr>
              <a:pPr defTabSz="457155"/>
              <a:t>‹#›</a:t>
            </a:fld>
            <a:endParaRPr lang="sv-SE">
              <a:solidFill>
                <a:srgbClr val="000000"/>
              </a:solidFill>
            </a:endParaRPr>
          </a:p>
        </p:txBody>
      </p:sp>
    </p:spTree>
    <p:extLst>
      <p:ext uri="{BB962C8B-B14F-4D97-AF65-F5344CB8AC3E}">
        <p14:creationId xmlns:p14="http://schemas.microsoft.com/office/powerpoint/2010/main" val="117343300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Date Placeholder 2"/>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en-US" smtClean="0">
                <a:solidFill>
                  <a:srgbClr val="000000"/>
                </a:solidFill>
              </a:rPr>
              <a:pPr defTabSz="457155"/>
              <a:t>11/25/2021</a:t>
            </a:fld>
            <a:endParaRPr lang="en-US">
              <a:solidFill>
                <a:srgbClr val="000000"/>
              </a:solidFill>
            </a:endParaRPr>
          </a:p>
        </p:txBody>
      </p:sp>
      <p:sp>
        <p:nvSpPr>
          <p:cNvPr id="4" name="Footer Placeholder 3"/>
          <p:cNvSpPr>
            <a:spLocks noGrp="1"/>
          </p:cNvSpPr>
          <p:nvPr>
            <p:ph type="ftr" sz="quarter" idx="11"/>
          </p:nvPr>
        </p:nvSpPr>
        <p:spPr>
          <a:xfrm>
            <a:off x="4165600" y="6356352"/>
            <a:ext cx="3860800" cy="365125"/>
          </a:xfrm>
          <a:prstGeom prst="rect">
            <a:avLst/>
          </a:prstGeom>
        </p:spPr>
        <p:txBody>
          <a:bodyPr/>
          <a:lstStyle/>
          <a:p>
            <a:pPr defTabSz="457155"/>
            <a:endParaRPr lang="en-US">
              <a:solidFill>
                <a:srgbClr val="000000"/>
              </a:solidFill>
            </a:endParaRPr>
          </a:p>
        </p:txBody>
      </p:sp>
      <p:sp>
        <p:nvSpPr>
          <p:cNvPr id="5" name="Slide Number Placeholder 4"/>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en-US" smtClean="0">
                <a:solidFill>
                  <a:srgbClr val="000000"/>
                </a:solidFill>
              </a:rPr>
              <a:pPr defTabSz="457155"/>
              <a:t>‹#›</a:t>
            </a:fld>
            <a:endParaRPr lang="en-US">
              <a:solidFill>
                <a:srgbClr val="000000"/>
              </a:solidFill>
            </a:endParaRPr>
          </a:p>
        </p:txBody>
      </p:sp>
    </p:spTree>
    <p:extLst>
      <p:ext uri="{BB962C8B-B14F-4D97-AF65-F5344CB8AC3E}">
        <p14:creationId xmlns:p14="http://schemas.microsoft.com/office/powerpoint/2010/main" val="323839616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en-US" smtClean="0">
                <a:solidFill>
                  <a:srgbClr val="000000"/>
                </a:solidFill>
              </a:rPr>
              <a:pPr defTabSz="457155"/>
              <a:t>11/25/2021</a:t>
            </a:fld>
            <a:endParaRPr lang="en-US">
              <a:solidFill>
                <a:srgbClr val="000000"/>
              </a:solidFill>
            </a:endParaRPr>
          </a:p>
        </p:txBody>
      </p:sp>
      <p:sp>
        <p:nvSpPr>
          <p:cNvPr id="3" name="Footer Placeholder 2"/>
          <p:cNvSpPr>
            <a:spLocks noGrp="1"/>
          </p:cNvSpPr>
          <p:nvPr>
            <p:ph type="ftr" sz="quarter" idx="11"/>
          </p:nvPr>
        </p:nvSpPr>
        <p:spPr>
          <a:xfrm>
            <a:off x="4165600" y="6356352"/>
            <a:ext cx="3860800" cy="365125"/>
          </a:xfrm>
          <a:prstGeom prst="rect">
            <a:avLst/>
          </a:prstGeom>
        </p:spPr>
        <p:txBody>
          <a:bodyPr/>
          <a:lstStyle/>
          <a:p>
            <a:pPr defTabSz="457155"/>
            <a:endParaRPr lang="en-US">
              <a:solidFill>
                <a:srgbClr val="000000"/>
              </a:solidFill>
            </a:endParaRPr>
          </a:p>
        </p:txBody>
      </p:sp>
      <p:sp>
        <p:nvSpPr>
          <p:cNvPr id="4" name="Slide Number Placeholder 3"/>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en-US" smtClean="0">
                <a:solidFill>
                  <a:srgbClr val="000000"/>
                </a:solidFill>
              </a:rPr>
              <a:pPr defTabSz="457155"/>
              <a:t>‹#›</a:t>
            </a:fld>
            <a:endParaRPr lang="en-US">
              <a:solidFill>
                <a:srgbClr val="000000"/>
              </a:solidFill>
            </a:endParaRPr>
          </a:p>
        </p:txBody>
      </p:sp>
    </p:spTree>
    <p:extLst>
      <p:ext uri="{BB962C8B-B14F-4D97-AF65-F5344CB8AC3E}">
        <p14:creationId xmlns:p14="http://schemas.microsoft.com/office/powerpoint/2010/main" val="290182391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609614" y="273049"/>
            <a:ext cx="4011084" cy="1162051"/>
          </a:xfrm>
        </p:spPr>
        <p:txBody>
          <a:bodyPr anchor="b"/>
          <a:lstStyle>
            <a:lvl1pPr algn="l">
              <a:defRPr sz="2000" b="1"/>
            </a:lvl1pPr>
          </a:lstStyle>
          <a:p>
            <a:r>
              <a:rPr lang="sv-SE" noProof="0"/>
              <a:t>Klicka här för att ändra format</a:t>
            </a:r>
          </a:p>
        </p:txBody>
      </p:sp>
      <p:sp>
        <p:nvSpPr>
          <p:cNvPr id="3" name="Content Placeholder 2"/>
          <p:cNvSpPr>
            <a:spLocks noGrp="1"/>
          </p:cNvSpPr>
          <p:nvPr>
            <p:ph idx="1"/>
          </p:nvPr>
        </p:nvSpPr>
        <p:spPr>
          <a:xfrm>
            <a:off x="4766733" y="27305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4" name="Text Placeholder 3"/>
          <p:cNvSpPr>
            <a:spLocks noGrp="1"/>
          </p:cNvSpPr>
          <p:nvPr>
            <p:ph type="body" sz="half" idx="2"/>
          </p:nvPr>
        </p:nvSpPr>
        <p:spPr>
          <a:xfrm>
            <a:off x="609614" y="1435104"/>
            <a:ext cx="4011084" cy="4691063"/>
          </a:xfrm>
        </p:spPr>
        <p:txBody>
          <a:bodyPr/>
          <a:lstStyle>
            <a:lvl1pPr marL="0" indent="0">
              <a:buNone/>
              <a:defRPr sz="1400"/>
            </a:lvl1pPr>
            <a:lvl2pPr marL="457155" indent="0">
              <a:buNone/>
              <a:defRPr sz="1200"/>
            </a:lvl2pPr>
            <a:lvl3pPr marL="914309" indent="0">
              <a:buNone/>
              <a:defRPr sz="1000"/>
            </a:lvl3pPr>
            <a:lvl4pPr marL="1371464" indent="0">
              <a:buNone/>
              <a:defRPr sz="900"/>
            </a:lvl4pPr>
            <a:lvl5pPr marL="1828618" indent="0">
              <a:buNone/>
              <a:defRPr sz="900"/>
            </a:lvl5pPr>
            <a:lvl6pPr marL="2285774" indent="0">
              <a:buNone/>
              <a:defRPr sz="900"/>
            </a:lvl6pPr>
            <a:lvl7pPr marL="2742926" indent="0">
              <a:buNone/>
              <a:defRPr sz="900"/>
            </a:lvl7pPr>
            <a:lvl8pPr marL="3200080" indent="0">
              <a:buNone/>
              <a:defRPr sz="900"/>
            </a:lvl8pPr>
            <a:lvl9pPr marL="3657235" indent="0">
              <a:buNone/>
              <a:defRPr sz="900"/>
            </a:lvl9pPr>
          </a:lstStyle>
          <a:p>
            <a:pPr lvl="0"/>
            <a:r>
              <a:rPr lang="sv-SE" noProof="0"/>
              <a:t>Klicka här för att ändra format på bakgrundstexten</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sv-SE" smtClean="0">
                <a:solidFill>
                  <a:srgbClr val="000000"/>
                </a:solidFill>
              </a:rPr>
              <a:pPr defTabSz="457155"/>
              <a:t>2021-11-25</a:t>
            </a:fld>
            <a:endParaRPr lang="sv-SE">
              <a:solidFill>
                <a:srgbClr val="000000"/>
              </a:solidFill>
            </a:endParaRPr>
          </a:p>
        </p:txBody>
      </p:sp>
      <p:sp>
        <p:nvSpPr>
          <p:cNvPr id="6" name="Footer Placeholder 5"/>
          <p:cNvSpPr>
            <a:spLocks noGrp="1"/>
          </p:cNvSpPr>
          <p:nvPr>
            <p:ph type="ftr" sz="quarter" idx="11"/>
          </p:nvPr>
        </p:nvSpPr>
        <p:spPr>
          <a:xfrm>
            <a:off x="4165600" y="6356352"/>
            <a:ext cx="3860800" cy="365125"/>
          </a:xfrm>
          <a:prstGeom prst="rect">
            <a:avLst/>
          </a:prstGeom>
        </p:spPr>
        <p:txBody>
          <a:bodyPr/>
          <a:lstStyle/>
          <a:p>
            <a:pPr defTabSz="457155"/>
            <a:endParaRPr lang="sv-SE">
              <a:solidFill>
                <a:srgbClr val="000000"/>
              </a:solidFill>
            </a:endParaRPr>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pPr defTabSz="457155"/>
            <a:fld id="{2C6B1FF6-39B9-40F5-8B67-33C6354A3D4F}" type="slidenum">
              <a:rPr lang="sv-SE" smtClean="0">
                <a:solidFill>
                  <a:srgbClr val="000000"/>
                </a:solidFill>
              </a:rPr>
              <a:pPr defTabSz="457155"/>
              <a:t>‹#›</a:t>
            </a:fld>
            <a:endParaRPr lang="sv-SE">
              <a:solidFill>
                <a:srgbClr val="003087">
                  <a:shade val="75000"/>
                </a:srgbClr>
              </a:solidFill>
            </a:endParaRPr>
          </a:p>
        </p:txBody>
      </p:sp>
    </p:spTree>
    <p:extLst>
      <p:ext uri="{BB962C8B-B14F-4D97-AF65-F5344CB8AC3E}">
        <p14:creationId xmlns:p14="http://schemas.microsoft.com/office/powerpoint/2010/main" val="354674416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000" b="1"/>
            </a:lvl1pPr>
          </a:lstStyle>
          <a:p>
            <a:r>
              <a:rPr lang="sv-SE" noProof="0"/>
              <a:t>Klicka här för att ändra format</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155" indent="0">
              <a:buNone/>
              <a:defRPr sz="2800"/>
            </a:lvl2pPr>
            <a:lvl3pPr marL="914309" indent="0">
              <a:buNone/>
              <a:defRPr sz="2400"/>
            </a:lvl3pPr>
            <a:lvl4pPr marL="1371464" indent="0">
              <a:buNone/>
              <a:defRPr sz="2000"/>
            </a:lvl4pPr>
            <a:lvl5pPr marL="1828618" indent="0">
              <a:buNone/>
              <a:defRPr sz="2000"/>
            </a:lvl5pPr>
            <a:lvl6pPr marL="2285774" indent="0">
              <a:buNone/>
              <a:defRPr sz="2000"/>
            </a:lvl6pPr>
            <a:lvl7pPr marL="2742926" indent="0">
              <a:buNone/>
              <a:defRPr sz="2000"/>
            </a:lvl7pPr>
            <a:lvl8pPr marL="3200080" indent="0">
              <a:buNone/>
              <a:defRPr sz="2000"/>
            </a:lvl8pPr>
            <a:lvl9pPr marL="3657235" indent="0">
              <a:buNone/>
              <a:defRPr sz="2000"/>
            </a:lvl9pPr>
          </a:lstStyle>
          <a:p>
            <a:r>
              <a:rPr lang="sv-SE" noProof="0"/>
              <a:t>Dra bilden till platshållaren eller klicka på ikonen för att lägga till den</a:t>
            </a:r>
          </a:p>
        </p:txBody>
      </p:sp>
      <p:sp>
        <p:nvSpPr>
          <p:cNvPr id="4" name="Text Placeholder 3"/>
          <p:cNvSpPr>
            <a:spLocks noGrp="1"/>
          </p:cNvSpPr>
          <p:nvPr>
            <p:ph type="body" sz="half" idx="2"/>
          </p:nvPr>
        </p:nvSpPr>
        <p:spPr>
          <a:xfrm>
            <a:off x="2389717" y="5367345"/>
            <a:ext cx="7315200" cy="804863"/>
          </a:xfrm>
        </p:spPr>
        <p:txBody>
          <a:bodyPr/>
          <a:lstStyle>
            <a:lvl1pPr marL="0" indent="0">
              <a:buNone/>
              <a:defRPr sz="1400"/>
            </a:lvl1pPr>
            <a:lvl2pPr marL="457155" indent="0">
              <a:buNone/>
              <a:defRPr sz="1200"/>
            </a:lvl2pPr>
            <a:lvl3pPr marL="914309" indent="0">
              <a:buNone/>
              <a:defRPr sz="1000"/>
            </a:lvl3pPr>
            <a:lvl4pPr marL="1371464" indent="0">
              <a:buNone/>
              <a:defRPr sz="900"/>
            </a:lvl4pPr>
            <a:lvl5pPr marL="1828618" indent="0">
              <a:buNone/>
              <a:defRPr sz="900"/>
            </a:lvl5pPr>
            <a:lvl6pPr marL="2285774" indent="0">
              <a:buNone/>
              <a:defRPr sz="900"/>
            </a:lvl6pPr>
            <a:lvl7pPr marL="2742926" indent="0">
              <a:buNone/>
              <a:defRPr sz="900"/>
            </a:lvl7pPr>
            <a:lvl8pPr marL="3200080" indent="0">
              <a:buNone/>
              <a:defRPr sz="900"/>
            </a:lvl8pPr>
            <a:lvl9pPr marL="3657235" indent="0">
              <a:buNone/>
              <a:defRPr sz="900"/>
            </a:lvl9pPr>
          </a:lstStyle>
          <a:p>
            <a:pPr lvl="0"/>
            <a:r>
              <a:rPr lang="sv-SE" noProof="0"/>
              <a:t>Klicka här för att ändra format på bakgrundstexten</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sv-SE" smtClean="0">
                <a:solidFill>
                  <a:srgbClr val="000000"/>
                </a:solidFill>
              </a:rPr>
              <a:pPr defTabSz="457155"/>
              <a:t>2021-11-25</a:t>
            </a:fld>
            <a:endParaRPr lang="sv-SE">
              <a:solidFill>
                <a:srgbClr val="000000"/>
              </a:solidFill>
            </a:endParaRPr>
          </a:p>
        </p:txBody>
      </p:sp>
      <p:sp>
        <p:nvSpPr>
          <p:cNvPr id="6" name="Footer Placeholder 5"/>
          <p:cNvSpPr>
            <a:spLocks noGrp="1"/>
          </p:cNvSpPr>
          <p:nvPr>
            <p:ph type="ftr" sz="quarter" idx="11"/>
          </p:nvPr>
        </p:nvSpPr>
        <p:spPr>
          <a:xfrm>
            <a:off x="4165600" y="6356352"/>
            <a:ext cx="3860800" cy="365125"/>
          </a:xfrm>
          <a:prstGeom prst="rect">
            <a:avLst/>
          </a:prstGeom>
        </p:spPr>
        <p:txBody>
          <a:bodyPr/>
          <a:lstStyle/>
          <a:p>
            <a:pPr defTabSz="457155"/>
            <a:endParaRPr lang="sv-SE">
              <a:solidFill>
                <a:srgbClr val="000000"/>
              </a:solidFill>
            </a:endParaRPr>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sv-SE" smtClean="0">
                <a:solidFill>
                  <a:srgbClr val="000000"/>
                </a:solidFill>
              </a:rPr>
              <a:pPr defTabSz="457155"/>
              <a:t>‹#›</a:t>
            </a:fld>
            <a:endParaRPr lang="sv-SE">
              <a:solidFill>
                <a:srgbClr val="000000"/>
              </a:solidFill>
            </a:endParaRPr>
          </a:p>
        </p:txBody>
      </p:sp>
    </p:spTree>
    <p:extLst>
      <p:ext uri="{BB962C8B-B14F-4D97-AF65-F5344CB8AC3E}">
        <p14:creationId xmlns:p14="http://schemas.microsoft.com/office/powerpoint/2010/main" val="25202593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Vertical Text Placeholder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en-US" smtClean="0">
                <a:solidFill>
                  <a:srgbClr val="000000"/>
                </a:solidFill>
              </a:rPr>
              <a:pPr defTabSz="457155"/>
              <a:t>11/25/2021</a:t>
            </a:fld>
            <a:endParaRPr lang="en-US">
              <a:solidFill>
                <a:srgbClr val="000000"/>
              </a:solidFill>
            </a:endParaRPr>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p>
            <a:pPr defTabSz="457155"/>
            <a:endParaRPr lang="en-US">
              <a:solidFill>
                <a:srgbClr val="000000"/>
              </a:solidFill>
            </a:endParaRPr>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en-US" smtClean="0">
                <a:solidFill>
                  <a:srgbClr val="000000"/>
                </a:solidFill>
              </a:rPr>
              <a:pPr defTabSz="457155"/>
              <a:t>‹#›</a:t>
            </a:fld>
            <a:endParaRPr lang="en-US">
              <a:solidFill>
                <a:srgbClr val="000000"/>
              </a:solidFill>
            </a:endParaRPr>
          </a:p>
        </p:txBody>
      </p:sp>
    </p:spTree>
    <p:extLst>
      <p:ext uri="{BB962C8B-B14F-4D97-AF65-F5344CB8AC3E}">
        <p14:creationId xmlns:p14="http://schemas.microsoft.com/office/powerpoint/2010/main" val="309767994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sv-SE"/>
              <a:t>Klicka här för att ändra format</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p:cNvSpPr>
            <a:spLocks noGrp="1"/>
          </p:cNvSpPr>
          <p:nvPr>
            <p:ph type="dt" sz="half" idx="10"/>
          </p:nvPr>
        </p:nvSpPr>
        <p:spPr>
          <a:xfrm>
            <a:off x="609600" y="6356352"/>
            <a:ext cx="2844800" cy="365125"/>
          </a:xfrm>
          <a:prstGeom prst="rect">
            <a:avLst/>
          </a:prstGeom>
        </p:spPr>
        <p:txBody>
          <a:bodyPr/>
          <a:lstStyle/>
          <a:p>
            <a:pPr defTabSz="457155"/>
            <a:fld id="{68C2560D-EC28-3B41-86E8-18F1CE0113B4}" type="datetimeFigureOut">
              <a:rPr lang="en-US" smtClean="0">
                <a:solidFill>
                  <a:srgbClr val="000000"/>
                </a:solidFill>
              </a:rPr>
              <a:pPr defTabSz="457155"/>
              <a:t>11/25/2021</a:t>
            </a:fld>
            <a:endParaRPr lang="en-US">
              <a:solidFill>
                <a:srgbClr val="000000"/>
              </a:solidFill>
            </a:endParaRPr>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p>
            <a:pPr defTabSz="457155"/>
            <a:endParaRPr lang="en-US">
              <a:solidFill>
                <a:srgbClr val="000000"/>
              </a:solidFill>
            </a:endParaRPr>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pPr defTabSz="457155"/>
            <a:fld id="{2066355A-084C-D24E-9AD2-7E4FC41EA627}" type="slidenum">
              <a:rPr lang="en-US" smtClean="0">
                <a:solidFill>
                  <a:srgbClr val="000000"/>
                </a:solidFill>
              </a:rPr>
              <a:pPr defTabSz="457155"/>
              <a:t>‹#›</a:t>
            </a:fld>
            <a:endParaRPr lang="en-US">
              <a:solidFill>
                <a:srgbClr val="000000"/>
              </a:solidFill>
            </a:endParaRPr>
          </a:p>
        </p:txBody>
      </p:sp>
    </p:spTree>
    <p:extLst>
      <p:ext uri="{BB962C8B-B14F-4D97-AF65-F5344CB8AC3E}">
        <p14:creationId xmlns:p14="http://schemas.microsoft.com/office/powerpoint/2010/main" val="178949860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7" name="Date Placeholder 2"/>
          <p:cNvSpPr>
            <a:spLocks noGrp="1"/>
          </p:cNvSpPr>
          <p:nvPr>
            <p:ph type="dt" sz="half" idx="10"/>
          </p:nvPr>
        </p:nvSpPr>
        <p:spPr>
          <a:xfrm>
            <a:off x="609600" y="6356352"/>
            <a:ext cx="2844800" cy="365125"/>
          </a:xfrm>
          <a:prstGeom prst="rect">
            <a:avLst/>
          </a:prstGeom>
        </p:spPr>
        <p:txBody>
          <a:bodyPr/>
          <a:lstStyle/>
          <a:p>
            <a:pPr defTabSz="457189"/>
            <a:fld id="{68C2560D-EC28-3B41-86E8-18F1CE0113B4}" type="datetimeFigureOut">
              <a:rPr lang="en-US" smtClean="0">
                <a:solidFill>
                  <a:srgbClr val="343432"/>
                </a:solidFill>
              </a:rPr>
              <a:pPr defTabSz="457189"/>
              <a:t>11/25/2021</a:t>
            </a:fld>
            <a:endParaRPr lang="en-US">
              <a:solidFill>
                <a:srgbClr val="343432"/>
              </a:solidFill>
            </a:endParaRPr>
          </a:p>
        </p:txBody>
      </p:sp>
      <p:sp>
        <p:nvSpPr>
          <p:cNvPr id="8" name="Footer Placeholder 3"/>
          <p:cNvSpPr>
            <a:spLocks noGrp="1"/>
          </p:cNvSpPr>
          <p:nvPr>
            <p:ph type="ftr" sz="quarter" idx="11"/>
          </p:nvPr>
        </p:nvSpPr>
        <p:spPr>
          <a:xfrm>
            <a:off x="4165600" y="6356352"/>
            <a:ext cx="3860800" cy="365125"/>
          </a:xfrm>
          <a:prstGeom prst="rect">
            <a:avLst/>
          </a:prstGeom>
        </p:spPr>
        <p:txBody>
          <a:bodyPr/>
          <a:lstStyle/>
          <a:p>
            <a:pPr defTabSz="457189"/>
            <a:endParaRPr lang="en-US">
              <a:solidFill>
                <a:srgbClr val="343432"/>
              </a:solidFill>
            </a:endParaRPr>
          </a:p>
        </p:txBody>
      </p:sp>
      <p:sp>
        <p:nvSpPr>
          <p:cNvPr id="9" name="Slide Number Placeholder 4"/>
          <p:cNvSpPr>
            <a:spLocks noGrp="1"/>
          </p:cNvSpPr>
          <p:nvPr>
            <p:ph type="sldNum" sz="quarter" idx="12"/>
          </p:nvPr>
        </p:nvSpPr>
        <p:spPr>
          <a:xfrm>
            <a:off x="8737600" y="6356352"/>
            <a:ext cx="2844800" cy="365125"/>
          </a:xfrm>
          <a:prstGeom prst="rect">
            <a:avLst/>
          </a:prstGeom>
        </p:spPr>
        <p:txBody>
          <a:bodyPr/>
          <a:lstStyle/>
          <a:p>
            <a:pPr defTabSz="457189"/>
            <a:fld id="{2066355A-084C-D24E-9AD2-7E4FC41EA627}" type="slidenum">
              <a:rPr lang="en-US" smtClean="0">
                <a:solidFill>
                  <a:srgbClr val="343432"/>
                </a:solidFill>
              </a:rPr>
              <a:pPr defTabSz="457189"/>
              <a:t>‹#›</a:t>
            </a:fld>
            <a:endParaRPr lang="en-US">
              <a:solidFill>
                <a:srgbClr val="343432"/>
              </a:solidFill>
            </a:endParaRPr>
          </a:p>
        </p:txBody>
      </p:sp>
      <p:sp>
        <p:nvSpPr>
          <p:cNvPr id="10" name="Platshållare för bild 6"/>
          <p:cNvSpPr>
            <a:spLocks noGrp="1"/>
          </p:cNvSpPr>
          <p:nvPr>
            <p:ph type="pic" sz="quarter" idx="13" hasCustomPrompt="1"/>
          </p:nvPr>
        </p:nvSpPr>
        <p:spPr>
          <a:xfrm>
            <a:off x="6299200" y="1649065"/>
            <a:ext cx="3955971" cy="4477099"/>
          </a:xfrm>
        </p:spPr>
        <p:txBody>
          <a:bodyPr/>
          <a:lstStyle>
            <a:lvl1pPr marL="0" indent="0">
              <a:buFontTx/>
              <a:buNone/>
              <a:defRPr/>
            </a:lvl1pPr>
          </a:lstStyle>
          <a:p>
            <a:r>
              <a:rPr lang="sv-SE"/>
              <a:t>Klicka här för att infoga bildobjekt</a:t>
            </a:r>
          </a:p>
        </p:txBody>
      </p:sp>
      <p:sp>
        <p:nvSpPr>
          <p:cNvPr id="11" name="Content Placeholder 2"/>
          <p:cNvSpPr>
            <a:spLocks noGrp="1"/>
          </p:cNvSpPr>
          <p:nvPr>
            <p:ph idx="1"/>
          </p:nvPr>
        </p:nvSpPr>
        <p:spPr>
          <a:xfrm>
            <a:off x="1921397" y="1628775"/>
            <a:ext cx="3819004" cy="4497388"/>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360027979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Rubrikbi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21397" y="3608096"/>
            <a:ext cx="8322198" cy="1752600"/>
          </a:xfrm>
        </p:spPr>
        <p:txBody>
          <a:bodyPr>
            <a:normAutofit/>
          </a:bodyPr>
          <a:lstStyle>
            <a:lvl1pPr marL="0" indent="0" algn="ctr">
              <a:buNone/>
              <a:defRPr sz="1600" b="1" i="0" cap="all" spc="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endParaRPr lang="en-US"/>
          </a:p>
        </p:txBody>
      </p:sp>
      <p:pic>
        <p:nvPicPr>
          <p:cNvPr id="7" name="Picture 3" descr="PPT_InnovationSkane_Objekt4.png"/>
          <p:cNvPicPr>
            <a:picLocks noChangeAspect="1"/>
          </p:cNvPicPr>
          <p:nvPr userDrawn="1"/>
        </p:nvPicPr>
        <p:blipFill>
          <a:blip r:embed="rId2" cstate="email">
            <a:alphaModFix amt="92000"/>
            <a:extLst>
              <a:ext uri="{28A0092B-C50C-407E-A947-70E740481C1C}">
                <a14:useLocalDpi xmlns:a14="http://schemas.microsoft.com/office/drawing/2010/main"/>
              </a:ext>
            </a:extLst>
          </a:blip>
          <a:stretch>
            <a:fillRect/>
          </a:stretch>
        </p:blipFill>
        <p:spPr>
          <a:xfrm flipH="1">
            <a:off x="-804935" y="923579"/>
            <a:ext cx="1553403" cy="1553403"/>
          </a:xfrm>
          <a:prstGeom prst="rect">
            <a:avLst/>
          </a:prstGeom>
        </p:spPr>
      </p:pic>
      <p:pic>
        <p:nvPicPr>
          <p:cNvPr id="8"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659092" y="-1426133"/>
            <a:ext cx="3217098" cy="3217098"/>
          </a:xfrm>
          <a:prstGeom prst="rect">
            <a:avLst/>
          </a:prstGeom>
        </p:spPr>
      </p:pic>
      <p:pic>
        <p:nvPicPr>
          <p:cNvPr id="9" name="Picture 5" descr="PPT_InnovationSkane_Objekt3.png"/>
          <p:cNvPicPr>
            <a:picLocks noChangeAspect="1"/>
          </p:cNvPicPr>
          <p:nvPr userDrawn="1"/>
        </p:nvPicPr>
        <p:blipFill>
          <a:blip r:embed="rId4" cstate="email">
            <a:alphaModFix amt="74000"/>
            <a:extLst>
              <a:ext uri="{28A0092B-C50C-407E-A947-70E740481C1C}">
                <a14:useLocalDpi xmlns:a14="http://schemas.microsoft.com/office/drawing/2010/main"/>
              </a:ext>
            </a:extLst>
          </a:blip>
          <a:stretch>
            <a:fillRect/>
          </a:stretch>
        </p:blipFill>
        <p:spPr>
          <a:xfrm>
            <a:off x="2703849" y="101751"/>
            <a:ext cx="939972" cy="939972"/>
          </a:xfrm>
          <a:prstGeom prst="rect">
            <a:avLst/>
          </a:prstGeom>
        </p:spPr>
      </p:pic>
    </p:spTree>
    <p:extLst>
      <p:ext uri="{BB962C8B-B14F-4D97-AF65-F5344CB8AC3E}">
        <p14:creationId xmlns:p14="http://schemas.microsoft.com/office/powerpoint/2010/main" val="101293838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Quote_dark-Bg">
    <p:bg>
      <p:bgPr>
        <a:solidFill>
          <a:schemeClr val="accent1"/>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1932972" y="688679"/>
            <a:ext cx="8322198" cy="5480642"/>
          </a:xfrm>
        </p:spPr>
        <p:txBody>
          <a:bodyPr anchor="ctr" anchorCtr="0">
            <a:normAutofit/>
          </a:bodyPr>
          <a:lstStyle>
            <a:lvl1pPr marL="0" indent="0" algn="ctr">
              <a:buNone/>
              <a:defRPr sz="1800" b="1">
                <a:solidFill>
                  <a:srgbClr val="FFFFFF"/>
                </a:solidFill>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p:txBody>
      </p:sp>
      <p:pic>
        <p:nvPicPr>
          <p:cNvPr id="5"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39583" y="5884928"/>
            <a:ext cx="1900017" cy="960372"/>
          </a:xfrm>
          <a:prstGeom prst="rect">
            <a:avLst/>
          </a:prstGeom>
        </p:spPr>
      </p:pic>
    </p:spTree>
    <p:extLst>
      <p:ext uri="{BB962C8B-B14F-4D97-AF65-F5344CB8AC3E}">
        <p14:creationId xmlns:p14="http://schemas.microsoft.com/office/powerpoint/2010/main" val="185252251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3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300"/>
                  </p:stCondLst>
                  <p:childTnLst>
                    <p:set>
                      <p:cBhvr>
                        <p:cTn dur="1" fill="hold">
                          <p:stCondLst>
                            <p:cond delay="0"/>
                          </p:stCondLst>
                        </p:cTn>
                        <p:tgtEl>
                          <p:spTgt spid="6"/>
                        </p:tgtEl>
                        <p:attrNameLst>
                          <p:attrName>style.visibility</p:attrName>
                        </p:attrNameLst>
                      </p:cBhvr>
                      <p:to>
                        <p:strVal val="visible"/>
                      </p:to>
                    </p:set>
                    <p:animEffect transition="in" filter="fade">
                      <p:cBhvr>
                        <p:cTn dur="300"/>
                        <p:tgtEl>
                          <p:spTgt spid="6"/>
                        </p:tgtEl>
                      </p:cBhvr>
                    </p:animEffect>
                  </p:childTnLst>
                </p:cTn>
              </p:par>
            </p:tnLst>
          </p:tmpl>
        </p:tmplLst>
      </p:bldP>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Quote_light-Bg">
    <p:bg>
      <p:bgPr>
        <a:solidFill>
          <a:schemeClr val="accent3"/>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1701692" y="688679"/>
            <a:ext cx="8788616" cy="5480642"/>
          </a:xfrm>
        </p:spPr>
        <p:txBody>
          <a:bodyPr anchor="ctr" anchorCtr="0">
            <a:normAutofit/>
          </a:bodyPr>
          <a:lstStyle>
            <a:lvl1pPr marL="0" indent="0" algn="ctr">
              <a:buNone/>
              <a:defRPr sz="1800" b="1">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p:txBody>
      </p:sp>
      <p:pic>
        <p:nvPicPr>
          <p:cNvPr id="8"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39583" y="5895248"/>
            <a:ext cx="1879599" cy="950052"/>
          </a:xfrm>
          <a:prstGeom prst="rect">
            <a:avLst/>
          </a:prstGeom>
        </p:spPr>
      </p:pic>
    </p:spTree>
    <p:extLst>
      <p:ext uri="{BB962C8B-B14F-4D97-AF65-F5344CB8AC3E}">
        <p14:creationId xmlns:p14="http://schemas.microsoft.com/office/powerpoint/2010/main" val="82391760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30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Rubrik och innehåll">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1921396" y="1628775"/>
            <a:ext cx="8310624" cy="4577899"/>
          </a:xfrm>
          <a:prstGeom prst="rect">
            <a:avLst/>
          </a:prstGeom>
        </p:spPr>
        <p:txBody>
          <a:bodyPr vert="horz" lIns="91440" tIns="45720" rIns="91440" bIns="45720" rtlCol="0">
            <a:normAutofit/>
          </a:bodyPr>
          <a:lstStyle>
            <a:lvl1pPr>
              <a:defRPr sz="2000"/>
            </a:lvl1pPr>
            <a:lvl2pPr>
              <a:defRPr sz="2000"/>
            </a:lvl2pPr>
            <a:lvl3pPr>
              <a:defRPr sz="1800"/>
            </a:lvl3pPr>
          </a:lstStyle>
          <a:p>
            <a:pPr lvl="0"/>
            <a:r>
              <a:rPr lang="sv-SE" noProof="0"/>
              <a:t>Klicka här för att ändra format på bakgrundstexten</a:t>
            </a:r>
          </a:p>
          <a:p>
            <a:pPr lvl="1"/>
            <a:r>
              <a:rPr lang="sv-SE" noProof="0"/>
              <a:t>Nivå två</a:t>
            </a:r>
          </a:p>
          <a:p>
            <a:pPr lvl="2"/>
            <a:r>
              <a:rPr lang="sv-SE" noProof="0"/>
              <a:t>Nivå tre</a:t>
            </a:r>
          </a:p>
        </p:txBody>
      </p:sp>
    </p:spTree>
    <p:extLst>
      <p:ext uri="{BB962C8B-B14F-4D97-AF65-F5344CB8AC3E}">
        <p14:creationId xmlns:p14="http://schemas.microsoft.com/office/powerpoint/2010/main" val="11319874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1921396" y="1628775"/>
            <a:ext cx="8231886" cy="4577899"/>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14" name="Picture 3" descr="PPT_InnovationSkane_Objekt4.png"/>
          <p:cNvPicPr>
            <a:picLocks noChangeAspect="1"/>
          </p:cNvPicPr>
          <p:nvPr userDrawn="1"/>
        </p:nvPicPr>
        <p:blipFill>
          <a:blip r:embed="rId2" cstate="email">
            <a:alphaModFix amt="92000"/>
            <a:extLst>
              <a:ext uri="{28A0092B-C50C-407E-A947-70E740481C1C}">
                <a14:useLocalDpi xmlns:a14="http://schemas.microsoft.com/office/drawing/2010/main"/>
              </a:ext>
            </a:extLst>
          </a:blip>
          <a:stretch>
            <a:fillRect/>
          </a:stretch>
        </p:blipFill>
        <p:spPr>
          <a:xfrm flipH="1">
            <a:off x="11202971" y="783238"/>
            <a:ext cx="1527584" cy="1527584"/>
          </a:xfrm>
          <a:prstGeom prst="rect">
            <a:avLst/>
          </a:prstGeom>
        </p:spPr>
      </p:pic>
      <p:pic>
        <p:nvPicPr>
          <p:cNvPr id="15"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9267123" y="-2322690"/>
            <a:ext cx="3669551" cy="3669551"/>
          </a:xfrm>
          <a:prstGeom prst="rect">
            <a:avLst/>
          </a:prstGeom>
        </p:spPr>
      </p:pic>
      <p:pic>
        <p:nvPicPr>
          <p:cNvPr id="16" name="Picture 5" descr="PPT_InnovationSkane_Objekt3.png"/>
          <p:cNvPicPr>
            <a:picLocks noChangeAspect="1"/>
          </p:cNvPicPr>
          <p:nvPr userDrawn="1"/>
        </p:nvPicPr>
        <p:blipFill>
          <a:blip r:embed="rId4" cstate="email">
            <a:alphaModFix amt="74000"/>
            <a:extLst>
              <a:ext uri="{28A0092B-C50C-407E-A947-70E740481C1C}">
                <a14:useLocalDpi xmlns:a14="http://schemas.microsoft.com/office/drawing/2010/main"/>
              </a:ext>
            </a:extLst>
          </a:blip>
          <a:stretch>
            <a:fillRect/>
          </a:stretch>
        </p:blipFill>
        <p:spPr>
          <a:xfrm>
            <a:off x="10996852" y="2310822"/>
            <a:ext cx="776406" cy="776406"/>
          </a:xfrm>
          <a:prstGeom prst="rect">
            <a:avLst/>
          </a:prstGeom>
        </p:spPr>
      </p:pic>
    </p:spTree>
    <p:extLst>
      <p:ext uri="{BB962C8B-B14F-4D97-AF65-F5344CB8AC3E}">
        <p14:creationId xmlns:p14="http://schemas.microsoft.com/office/powerpoint/2010/main" val="393542732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50" fill="hold"/>
                                        <p:tgtEl>
                                          <p:spTgt spid="16"/>
                                        </p:tgtEl>
                                        <p:attrNameLst>
                                          <p:attrName>ppt_w</p:attrName>
                                        </p:attrNameLst>
                                      </p:cBhvr>
                                      <p:tavLst>
                                        <p:tav tm="0">
                                          <p:val>
                                            <p:fltVal val="0"/>
                                          </p:val>
                                        </p:tav>
                                        <p:tav tm="100000">
                                          <p:val>
                                            <p:strVal val="#ppt_w"/>
                                          </p:val>
                                        </p:tav>
                                      </p:tavLst>
                                    </p:anim>
                                    <p:anim calcmode="lin" valueType="num">
                                      <p:cBhvr>
                                        <p:cTn id="8" dur="250" fill="hold"/>
                                        <p:tgtEl>
                                          <p:spTgt spid="16"/>
                                        </p:tgtEl>
                                        <p:attrNameLst>
                                          <p:attrName>ppt_h</p:attrName>
                                        </p:attrNameLst>
                                      </p:cBhvr>
                                      <p:tavLst>
                                        <p:tav tm="0">
                                          <p:val>
                                            <p:fltVal val="0"/>
                                          </p:val>
                                        </p:tav>
                                        <p:tav tm="100000">
                                          <p:val>
                                            <p:strVal val="#ppt_h"/>
                                          </p:val>
                                        </p:tav>
                                      </p:tavLst>
                                    </p:anim>
                                    <p:animEffect transition="in" filter="fade">
                                      <p:cBhvr>
                                        <p:cTn id="9" dur="250"/>
                                        <p:tgtEl>
                                          <p:spTgt spid="16"/>
                                        </p:tgtEl>
                                      </p:cBhvr>
                                    </p:animEffect>
                                  </p:childTnLst>
                                </p:cTn>
                              </p:par>
                            </p:childTnLst>
                          </p:cTn>
                        </p:par>
                        <p:par>
                          <p:cTn id="10" fill="hold">
                            <p:stCondLst>
                              <p:cond delay="25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250" fill="hold"/>
                                        <p:tgtEl>
                                          <p:spTgt spid="14"/>
                                        </p:tgtEl>
                                        <p:attrNameLst>
                                          <p:attrName>ppt_w</p:attrName>
                                        </p:attrNameLst>
                                      </p:cBhvr>
                                      <p:tavLst>
                                        <p:tav tm="0">
                                          <p:val>
                                            <p:fltVal val="0"/>
                                          </p:val>
                                        </p:tav>
                                        <p:tav tm="100000">
                                          <p:val>
                                            <p:strVal val="#ppt_w"/>
                                          </p:val>
                                        </p:tav>
                                      </p:tavLst>
                                    </p:anim>
                                    <p:anim calcmode="lin" valueType="num">
                                      <p:cBhvr>
                                        <p:cTn id="14" dur="250" fill="hold"/>
                                        <p:tgtEl>
                                          <p:spTgt spid="14"/>
                                        </p:tgtEl>
                                        <p:attrNameLst>
                                          <p:attrName>ppt_h</p:attrName>
                                        </p:attrNameLst>
                                      </p:cBhvr>
                                      <p:tavLst>
                                        <p:tav tm="0">
                                          <p:val>
                                            <p:fltVal val="0"/>
                                          </p:val>
                                        </p:tav>
                                        <p:tav tm="100000">
                                          <p:val>
                                            <p:strVal val="#ppt_h"/>
                                          </p:val>
                                        </p:tav>
                                      </p:tavLst>
                                    </p:anim>
                                    <p:animEffect transition="in" filter="fade">
                                      <p:cBhvr>
                                        <p:cTn id="15" dur="250"/>
                                        <p:tgtEl>
                                          <p:spTgt spid="14"/>
                                        </p:tgtEl>
                                      </p:cBhvr>
                                    </p:animEffect>
                                  </p:childTnLst>
                                </p:cTn>
                              </p:par>
                            </p:childTnLst>
                          </p:cTn>
                        </p:par>
                        <p:par>
                          <p:cTn id="16" fill="hold">
                            <p:stCondLst>
                              <p:cond delay="5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250" fill="hold"/>
                                        <p:tgtEl>
                                          <p:spTgt spid="15"/>
                                        </p:tgtEl>
                                        <p:attrNameLst>
                                          <p:attrName>ppt_w</p:attrName>
                                        </p:attrNameLst>
                                      </p:cBhvr>
                                      <p:tavLst>
                                        <p:tav tm="0">
                                          <p:val>
                                            <p:fltVal val="0"/>
                                          </p:val>
                                        </p:tav>
                                        <p:tav tm="100000">
                                          <p:val>
                                            <p:strVal val="#ppt_w"/>
                                          </p:val>
                                        </p:tav>
                                      </p:tavLst>
                                    </p:anim>
                                    <p:anim calcmode="lin" valueType="num">
                                      <p:cBhvr>
                                        <p:cTn id="20" dur="250" fill="hold"/>
                                        <p:tgtEl>
                                          <p:spTgt spid="15"/>
                                        </p:tgtEl>
                                        <p:attrNameLst>
                                          <p:attrName>ppt_h</p:attrName>
                                        </p:attrNameLst>
                                      </p:cBhvr>
                                      <p:tavLst>
                                        <p:tav tm="0">
                                          <p:val>
                                            <p:fltVal val="0"/>
                                          </p:val>
                                        </p:tav>
                                        <p:tav tm="100000">
                                          <p:val>
                                            <p:strVal val="#ppt_h"/>
                                          </p:val>
                                        </p:tav>
                                      </p:tavLst>
                                    </p:anim>
                                    <p:animEffect transition="in" filter="fade">
                                      <p:cBhvr>
                                        <p:cTn id="21"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5" name="Text Placeholder 2"/>
          <p:cNvSpPr>
            <a:spLocks noGrp="1"/>
          </p:cNvSpPr>
          <p:nvPr>
            <p:ph idx="1"/>
          </p:nvPr>
        </p:nvSpPr>
        <p:spPr>
          <a:xfrm>
            <a:off x="1932972" y="1628775"/>
            <a:ext cx="8218025" cy="4577899"/>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9" name="Picture 5" descr="PPT_InnovationSkane_Objekt3.png"/>
          <p:cNvPicPr>
            <a:picLocks noChangeAspect="1"/>
          </p:cNvPicPr>
          <p:nvPr userDrawn="1"/>
        </p:nvPicPr>
        <p:blipFill>
          <a:blip r:embed="rId2" cstate="email">
            <a:alphaModFix amt="74000"/>
            <a:extLst>
              <a:ext uri="{28A0092B-C50C-407E-A947-70E740481C1C}">
                <a14:useLocalDpi xmlns:a14="http://schemas.microsoft.com/office/drawing/2010/main"/>
              </a:ext>
            </a:extLst>
          </a:blip>
          <a:stretch>
            <a:fillRect/>
          </a:stretch>
        </p:blipFill>
        <p:spPr>
          <a:xfrm>
            <a:off x="11229226" y="1169045"/>
            <a:ext cx="868100" cy="868100"/>
          </a:xfrm>
          <a:prstGeom prst="rect">
            <a:avLst/>
          </a:prstGeom>
        </p:spPr>
      </p:pic>
      <p:pic>
        <p:nvPicPr>
          <p:cNvPr id="10"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9338284" y="-1814110"/>
            <a:ext cx="2983154" cy="2983154"/>
          </a:xfrm>
          <a:prstGeom prst="rect">
            <a:avLst/>
          </a:prstGeom>
        </p:spPr>
      </p:pic>
      <p:pic>
        <p:nvPicPr>
          <p:cNvPr id="6" name="Picture 3" descr="PPT_InnovationSkane_Objekt4.png"/>
          <p:cNvPicPr>
            <a:picLocks noChangeAspect="1"/>
          </p:cNvPicPr>
          <p:nvPr userDrawn="1"/>
        </p:nvPicPr>
        <p:blipFill>
          <a:blip r:embed="rId4" cstate="email">
            <a:alphaModFix amt="92000"/>
            <a:extLst>
              <a:ext uri="{28A0092B-C50C-407E-A947-70E740481C1C}">
                <a14:useLocalDpi xmlns:a14="http://schemas.microsoft.com/office/drawing/2010/main"/>
              </a:ext>
            </a:extLst>
          </a:blip>
          <a:stretch>
            <a:fillRect/>
          </a:stretch>
        </p:blipFill>
        <p:spPr>
          <a:xfrm flipH="1">
            <a:off x="11329238" y="2426302"/>
            <a:ext cx="574074" cy="574074"/>
          </a:xfrm>
          <a:prstGeom prst="rect">
            <a:avLst/>
          </a:prstGeom>
        </p:spPr>
      </p:pic>
    </p:spTree>
    <p:extLst>
      <p:ext uri="{BB962C8B-B14F-4D97-AF65-F5344CB8AC3E}">
        <p14:creationId xmlns:p14="http://schemas.microsoft.com/office/powerpoint/2010/main" val="19728931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750" fill="hold"/>
                                        <p:tgtEl>
                                          <p:spTgt spid="9"/>
                                        </p:tgtEl>
                                        <p:attrNameLst>
                                          <p:attrName>ppt_w</p:attrName>
                                        </p:attrNameLst>
                                      </p:cBhvr>
                                      <p:tavLst>
                                        <p:tav tm="0">
                                          <p:val>
                                            <p:fltVal val="0"/>
                                          </p:val>
                                        </p:tav>
                                        <p:tav tm="100000">
                                          <p:val>
                                            <p:strVal val="#ppt_w"/>
                                          </p:val>
                                        </p:tav>
                                      </p:tavLst>
                                    </p:anim>
                                    <p:anim calcmode="lin" valueType="num">
                                      <p:cBhvr>
                                        <p:cTn id="13" dur="750" fill="hold"/>
                                        <p:tgtEl>
                                          <p:spTgt spid="9"/>
                                        </p:tgtEl>
                                        <p:attrNameLst>
                                          <p:attrName>ppt_h</p:attrName>
                                        </p:attrNameLst>
                                      </p:cBhvr>
                                      <p:tavLst>
                                        <p:tav tm="0">
                                          <p:val>
                                            <p:fltVal val="0"/>
                                          </p:val>
                                        </p:tav>
                                        <p:tav tm="100000">
                                          <p:val>
                                            <p:strVal val="#ppt_h"/>
                                          </p:val>
                                        </p:tav>
                                      </p:tavLst>
                                    </p:anim>
                                    <p:animEffect transition="in" filter="fade">
                                      <p:cBhvr>
                                        <p:cTn id="14" dur="750"/>
                                        <p:tgtEl>
                                          <p:spTgt spid="9"/>
                                        </p:tgtEl>
                                      </p:cBhvr>
                                    </p:animEffect>
                                  </p:childTnLst>
                                </p:cTn>
                              </p:par>
                            </p:childTnLst>
                          </p:cTn>
                        </p:par>
                        <p:par>
                          <p:cTn id="15" fill="hold">
                            <p:stCondLst>
                              <p:cond delay="750"/>
                            </p:stCondLst>
                            <p:childTnLst>
                              <p:par>
                                <p:cTn id="16" presetID="53" presetClass="entr" presetSubtype="16"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Title 1"/>
          <p:cNvSpPr>
            <a:spLocks noGrp="1"/>
          </p:cNvSpPr>
          <p:nvPr>
            <p:ph type="title"/>
          </p:nvPr>
        </p:nvSpPr>
        <p:spPr>
          <a:xfrm>
            <a:off x="1921396" y="4444678"/>
            <a:ext cx="8322199" cy="1148417"/>
          </a:xfrm>
        </p:spPr>
        <p:txBody>
          <a:bodyPr anchor="t"/>
          <a:lstStyle>
            <a:lvl1pPr algn="l">
              <a:defRPr sz="4000" b="1" cap="all"/>
            </a:lvl1pPr>
          </a:lstStyle>
          <a:p>
            <a:r>
              <a:rPr lang="sv-SE"/>
              <a:t>Klicka här för att ändra format</a:t>
            </a:r>
            <a:endParaRPr lang="en-US"/>
          </a:p>
        </p:txBody>
      </p:sp>
      <p:sp>
        <p:nvSpPr>
          <p:cNvPr id="3" name="Text Placeholder 2"/>
          <p:cNvSpPr>
            <a:spLocks noGrp="1"/>
          </p:cNvSpPr>
          <p:nvPr>
            <p:ph type="body" idx="1"/>
          </p:nvPr>
        </p:nvSpPr>
        <p:spPr>
          <a:xfrm>
            <a:off x="1921396" y="2948322"/>
            <a:ext cx="8322199" cy="126486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4A9E7B99-7C3F-4BC3-B7B8-7E1F8C620B24}" type="datetime1">
              <a:rPr lang="en-US" smtClean="0"/>
              <a:pPr/>
              <a:t>11/25/2021</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91AF2B4D-6B12-4EDF-87BB-2B55CECB6611}" type="slidenum">
              <a:rPr lang="en-US" smtClean="0"/>
              <a:pPr/>
              <a:t>‹#›</a:t>
            </a:fld>
            <a:endParaRPr lang="en-US"/>
          </a:p>
        </p:txBody>
      </p:sp>
    </p:spTree>
    <p:extLst>
      <p:ext uri="{BB962C8B-B14F-4D97-AF65-F5344CB8AC3E}">
        <p14:creationId xmlns:p14="http://schemas.microsoft.com/office/powerpoint/2010/main" val="153919144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Klicka här för att ändra format</a:t>
            </a:r>
          </a:p>
        </p:txBody>
      </p:sp>
      <p:sp>
        <p:nvSpPr>
          <p:cNvPr id="3" name="Content Placeholder 2"/>
          <p:cNvSpPr>
            <a:spLocks noGrp="1"/>
          </p:cNvSpPr>
          <p:nvPr>
            <p:ph sz="half" idx="1"/>
          </p:nvPr>
        </p:nvSpPr>
        <p:spPr>
          <a:xfrm>
            <a:off x="1955478" y="1624632"/>
            <a:ext cx="4420243" cy="4525963"/>
          </a:xfrm>
        </p:spPr>
        <p:txBody>
          <a:bodyPr/>
          <a:lstStyle>
            <a:lvl1pPr>
              <a:defRPr sz="2000" b="1"/>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sv-SE" noProof="0"/>
              <a:t>Klicka här för att ändra format på bakgrundstexten</a:t>
            </a:r>
          </a:p>
          <a:p>
            <a:pPr lvl="1"/>
            <a:r>
              <a:rPr lang="sv-SE" noProof="0"/>
              <a:t>Nivå två</a:t>
            </a:r>
          </a:p>
          <a:p>
            <a:pPr lvl="2"/>
            <a:r>
              <a:rPr lang="sv-SE" noProof="0"/>
              <a:t>Nivå tre</a:t>
            </a:r>
          </a:p>
        </p:txBody>
      </p:sp>
      <p:sp>
        <p:nvSpPr>
          <p:cNvPr id="4" name="Content Placeholder 3"/>
          <p:cNvSpPr>
            <a:spLocks noGrp="1"/>
          </p:cNvSpPr>
          <p:nvPr>
            <p:ph sz="half" idx="2"/>
          </p:nvPr>
        </p:nvSpPr>
        <p:spPr>
          <a:xfrm>
            <a:off x="6197600" y="1600201"/>
            <a:ext cx="4034420" cy="4525963"/>
          </a:xfrm>
        </p:spPr>
        <p:txBody>
          <a:bodyPr/>
          <a:lstStyle>
            <a:lvl1pPr>
              <a:defRPr sz="2000" b="1"/>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sv-SE" noProof="0"/>
              <a:t>Klicka här för att ändra format på bakgrundstexten</a:t>
            </a:r>
          </a:p>
          <a:p>
            <a:pPr lvl="1"/>
            <a:r>
              <a:rPr lang="sv-SE" noProof="0"/>
              <a:t>Nivå två</a:t>
            </a:r>
          </a:p>
          <a:p>
            <a:pPr lvl="2"/>
            <a:r>
              <a:rPr lang="sv-SE" noProof="0"/>
              <a:t>Nivå tre</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Tree>
    <p:extLst>
      <p:ext uri="{BB962C8B-B14F-4D97-AF65-F5344CB8AC3E}">
        <p14:creationId xmlns:p14="http://schemas.microsoft.com/office/powerpoint/2010/main" val="161833923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v-SE" noProof="0"/>
              <a:t>Klicka här för att ändra format</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noProof="0"/>
              <a:t>Klicka här för att ändra format på bakgrundstexten</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noProof="0"/>
              <a:t>Klicka här för att ändra format på bakgrundstexten</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Tree>
    <p:extLst>
      <p:ext uri="{BB962C8B-B14F-4D97-AF65-F5344CB8AC3E}">
        <p14:creationId xmlns:p14="http://schemas.microsoft.com/office/powerpoint/2010/main" val="78145025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Tree>
    <p:extLst>
      <p:ext uri="{BB962C8B-B14F-4D97-AF65-F5344CB8AC3E}">
        <p14:creationId xmlns:p14="http://schemas.microsoft.com/office/powerpoint/2010/main" val="94840203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
        <p:nvSpPr>
          <p:cNvPr id="6" name="Platshållare för bild 6"/>
          <p:cNvSpPr>
            <a:spLocks noGrp="1"/>
          </p:cNvSpPr>
          <p:nvPr>
            <p:ph type="pic" sz="quarter" idx="13" hasCustomPrompt="1"/>
          </p:nvPr>
        </p:nvSpPr>
        <p:spPr>
          <a:xfrm>
            <a:off x="1921396" y="2066925"/>
            <a:ext cx="8322199" cy="3600450"/>
          </a:xfrm>
        </p:spPr>
        <p:txBody>
          <a:bodyPr/>
          <a:lstStyle>
            <a:lvl1pPr marL="0" indent="0">
              <a:buFontTx/>
              <a:buNone/>
              <a:defRPr/>
            </a:lvl1pPr>
          </a:lstStyle>
          <a:p>
            <a:r>
              <a:rPr lang="sv-SE"/>
              <a:t>Klicka här för att infoga bildobjekt</a:t>
            </a:r>
          </a:p>
        </p:txBody>
      </p:sp>
    </p:spTree>
    <p:extLst>
      <p:ext uri="{BB962C8B-B14F-4D97-AF65-F5344CB8AC3E}">
        <p14:creationId xmlns:p14="http://schemas.microsoft.com/office/powerpoint/2010/main" val="276312047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7"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8"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9"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
        <p:nvSpPr>
          <p:cNvPr id="10" name="Platshållare för bild 6"/>
          <p:cNvSpPr>
            <a:spLocks noGrp="1"/>
          </p:cNvSpPr>
          <p:nvPr>
            <p:ph type="pic" sz="quarter" idx="13" hasCustomPrompt="1"/>
          </p:nvPr>
        </p:nvSpPr>
        <p:spPr>
          <a:xfrm>
            <a:off x="6299200" y="1649065"/>
            <a:ext cx="3955970" cy="4477098"/>
          </a:xfrm>
        </p:spPr>
        <p:txBody>
          <a:bodyPr/>
          <a:lstStyle>
            <a:lvl1pPr marL="0" indent="0">
              <a:buFontTx/>
              <a:buNone/>
              <a:defRPr/>
            </a:lvl1pPr>
          </a:lstStyle>
          <a:p>
            <a:r>
              <a:rPr lang="sv-SE"/>
              <a:t>Klicka här för att infoga bildobjekt</a:t>
            </a:r>
          </a:p>
        </p:txBody>
      </p:sp>
      <p:sp>
        <p:nvSpPr>
          <p:cNvPr id="11" name="Content Placeholder 2"/>
          <p:cNvSpPr>
            <a:spLocks noGrp="1"/>
          </p:cNvSpPr>
          <p:nvPr>
            <p:ph idx="1"/>
          </p:nvPr>
        </p:nvSpPr>
        <p:spPr>
          <a:xfrm>
            <a:off x="1921396" y="1628775"/>
            <a:ext cx="3819004" cy="4497388"/>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274100542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Anpassad layou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7" name="Date Placeholder 2"/>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8"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9" name="Slide Number Placeholder 4"/>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
        <p:nvSpPr>
          <p:cNvPr id="14" name="Platshållare för bild 6"/>
          <p:cNvSpPr>
            <a:spLocks noGrp="1"/>
          </p:cNvSpPr>
          <p:nvPr>
            <p:ph type="pic" sz="quarter" idx="13" hasCustomPrompt="1"/>
          </p:nvPr>
        </p:nvSpPr>
        <p:spPr>
          <a:xfrm>
            <a:off x="609600" y="1885949"/>
            <a:ext cx="5283200" cy="4240214"/>
          </a:xfrm>
        </p:spPr>
        <p:txBody>
          <a:bodyPr/>
          <a:lstStyle>
            <a:lvl1pPr marL="0" indent="0">
              <a:buFontTx/>
              <a:buNone/>
              <a:defRPr/>
            </a:lvl1pPr>
          </a:lstStyle>
          <a:p>
            <a:r>
              <a:rPr lang="sv-SE"/>
              <a:t>Klicka här för att infoga bildobjekt</a:t>
            </a:r>
          </a:p>
        </p:txBody>
      </p:sp>
      <p:sp>
        <p:nvSpPr>
          <p:cNvPr id="15" name="Content Placeholder 2"/>
          <p:cNvSpPr>
            <a:spLocks noGrp="1"/>
          </p:cNvSpPr>
          <p:nvPr>
            <p:ph idx="1"/>
          </p:nvPr>
        </p:nvSpPr>
        <p:spPr>
          <a:xfrm>
            <a:off x="6451600" y="1885949"/>
            <a:ext cx="5130800" cy="4240214"/>
          </a:xfrm>
        </p:spPr>
        <p:txBody>
          <a:bodyPr/>
          <a:lstStyle>
            <a:lvl1pPr>
              <a:defRPr sz="1800"/>
            </a:lvl1pPr>
            <a:lvl2pPr>
              <a:defRPr sz="1800"/>
            </a:lvl2pPr>
            <a:lvl3pPr>
              <a:defRPr sz="1600"/>
            </a:lvl3pPr>
            <a:lvl4pPr>
              <a:defRPr sz="14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10464279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blank" preserve="1">
  <p:cSld name="Tom">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605974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856527" y="273050"/>
            <a:ext cx="3764158" cy="1162050"/>
          </a:xfrm>
        </p:spPr>
        <p:txBody>
          <a:bodyPr anchor="b"/>
          <a:lstStyle>
            <a:lvl1pPr algn="l">
              <a:defRPr sz="2000" b="1"/>
            </a:lvl1pPr>
          </a:lstStyle>
          <a:p>
            <a:r>
              <a:rPr lang="sv-SE" noProof="0"/>
              <a:t>Klicka här för att ändra format</a:t>
            </a:r>
          </a:p>
        </p:txBody>
      </p:sp>
      <p:sp>
        <p:nvSpPr>
          <p:cNvPr id="3" name="Content Placeholder 2"/>
          <p:cNvSpPr>
            <a:spLocks noGrp="1"/>
          </p:cNvSpPr>
          <p:nvPr>
            <p:ph idx="1"/>
          </p:nvPr>
        </p:nvSpPr>
        <p:spPr>
          <a:xfrm>
            <a:off x="4766734" y="273051"/>
            <a:ext cx="6530158" cy="5853113"/>
          </a:xfrm>
        </p:spPr>
        <p:txBody>
          <a:bodyPr/>
          <a:lstStyle>
            <a:lvl1pPr>
              <a:defRPr sz="1800"/>
            </a:lvl1pPr>
            <a:lvl2pPr>
              <a:defRPr sz="1800"/>
            </a:lvl2pPr>
            <a:lvl3pPr>
              <a:defRPr sz="1600"/>
            </a:lvl3pPr>
            <a:lvl4pPr>
              <a:defRPr sz="1600"/>
            </a:lvl4pPr>
            <a:lvl5pPr>
              <a:defRPr sz="2000"/>
            </a:lvl5pPr>
            <a:lvl6pPr>
              <a:defRPr sz="2000"/>
            </a:lvl6pPr>
            <a:lvl7pPr>
              <a:defRPr sz="2000"/>
            </a:lvl7pPr>
            <a:lvl8pPr>
              <a:defRPr sz="2000"/>
            </a:lvl8pPr>
            <a:lvl9pPr>
              <a:defRPr sz="2000"/>
            </a:lvl9p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p:txBody>
      </p:sp>
      <p:sp>
        <p:nvSpPr>
          <p:cNvPr id="4" name="Text Placeholder 3"/>
          <p:cNvSpPr>
            <a:spLocks noGrp="1"/>
          </p:cNvSpPr>
          <p:nvPr>
            <p:ph type="body" sz="half" idx="2"/>
          </p:nvPr>
        </p:nvSpPr>
        <p:spPr>
          <a:xfrm>
            <a:off x="856527" y="1435101"/>
            <a:ext cx="376415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noProof="0"/>
              <a:t>Klicka här för att ändra format på bakgrundstexten</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pPr eaLnBrk="1" latinLnBrk="0" hangingPunct="1"/>
            <a:fld id="{2C6B1FF6-39B9-40F5-8B67-33C6354A3D4F}" type="slidenum">
              <a:rPr kumimoji="0" lang="sv-SE" noProof="0" smtClean="0"/>
              <a:pPr eaLnBrk="1" latinLnBrk="0" hangingPunct="1"/>
              <a:t>‹#›</a:t>
            </a:fld>
            <a:endParaRPr kumimoji="0" lang="sv-SE" noProof="0">
              <a:solidFill>
                <a:schemeClr val="accent3">
                  <a:shade val="75000"/>
                </a:schemeClr>
              </a:solidFill>
            </a:endParaRPr>
          </a:p>
        </p:txBody>
      </p:sp>
    </p:spTree>
    <p:extLst>
      <p:ext uri="{BB962C8B-B14F-4D97-AF65-F5344CB8AC3E}">
        <p14:creationId xmlns:p14="http://schemas.microsoft.com/office/powerpoint/2010/main" val="187954584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normAutofit/>
          </a:bodyPr>
          <a:lstStyle>
            <a:lvl1pPr algn="l">
              <a:defRPr sz="1800" b="1"/>
            </a:lvl1pPr>
          </a:lstStyle>
          <a:p>
            <a:r>
              <a:rPr lang="sv-SE" noProof="0"/>
              <a:t>Klicka här för att ändra format</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noProof="0"/>
              <a:t>Klicka på ikonen för att lägga till en bild</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noProof="0"/>
              <a:t>Klicka här för att ändra format på bakgrundstexten</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Tree>
    <p:extLst>
      <p:ext uri="{BB962C8B-B14F-4D97-AF65-F5344CB8AC3E}">
        <p14:creationId xmlns:p14="http://schemas.microsoft.com/office/powerpoint/2010/main" val="54519581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_Bild med bildtex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
        <p:nvSpPr>
          <p:cNvPr id="8" name="Title 1"/>
          <p:cNvSpPr>
            <a:spLocks noGrp="1"/>
          </p:cNvSpPr>
          <p:nvPr>
            <p:ph type="title"/>
          </p:nvPr>
        </p:nvSpPr>
        <p:spPr>
          <a:xfrm>
            <a:off x="609600" y="339377"/>
            <a:ext cx="10972800" cy="1143000"/>
          </a:xfrm>
        </p:spPr>
        <p:txBody>
          <a:bodyPr/>
          <a:lstStyle>
            <a:lvl1pPr>
              <a:defRPr b="0" i="0" baseline="0"/>
            </a:lvl1pPr>
          </a:lstStyle>
          <a:p>
            <a:r>
              <a:rPr lang="en-US"/>
              <a:t>Click to edit Master title style</a:t>
            </a:r>
          </a:p>
        </p:txBody>
      </p:sp>
      <p:sp>
        <p:nvSpPr>
          <p:cNvPr id="9" name="Platshållare för bild 6"/>
          <p:cNvSpPr>
            <a:spLocks noGrp="1"/>
          </p:cNvSpPr>
          <p:nvPr>
            <p:ph type="pic" sz="quarter" idx="13" hasCustomPrompt="1"/>
          </p:nvPr>
        </p:nvSpPr>
        <p:spPr>
          <a:xfrm>
            <a:off x="844952" y="2066925"/>
            <a:ext cx="10475089" cy="3600450"/>
          </a:xfrm>
        </p:spPr>
        <p:txBody>
          <a:bodyPr/>
          <a:lstStyle>
            <a:lvl1pPr marL="0" indent="0">
              <a:buFontTx/>
              <a:buNone/>
              <a:defRPr/>
            </a:lvl1pPr>
          </a:lstStyle>
          <a:p>
            <a:r>
              <a:rPr lang="sv-SE"/>
              <a:t>Klicka på ikonen för att lägga till en bild</a:t>
            </a:r>
          </a:p>
        </p:txBody>
      </p:sp>
    </p:spTree>
    <p:extLst>
      <p:ext uri="{BB962C8B-B14F-4D97-AF65-F5344CB8AC3E}">
        <p14:creationId xmlns:p14="http://schemas.microsoft.com/office/powerpoint/2010/main" val="35185018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2_Bild med bildtex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
        <p:nvSpPr>
          <p:cNvPr id="8" name="Title 1"/>
          <p:cNvSpPr>
            <a:spLocks noGrp="1"/>
          </p:cNvSpPr>
          <p:nvPr>
            <p:ph type="title"/>
          </p:nvPr>
        </p:nvSpPr>
        <p:spPr>
          <a:xfrm>
            <a:off x="1921397" y="339377"/>
            <a:ext cx="8356922" cy="1143000"/>
          </a:xfrm>
        </p:spPr>
        <p:txBody>
          <a:bodyPr/>
          <a:lstStyle>
            <a:lvl1pPr>
              <a:defRPr b="0" i="0" baseline="0"/>
            </a:lvl1pPr>
          </a:lstStyle>
          <a:p>
            <a:r>
              <a:rPr lang="en-US"/>
              <a:t>Click to edit Master title style</a:t>
            </a:r>
          </a:p>
        </p:txBody>
      </p:sp>
      <p:sp>
        <p:nvSpPr>
          <p:cNvPr id="10" name="Platshållare för bild 6"/>
          <p:cNvSpPr>
            <a:spLocks noGrp="1"/>
          </p:cNvSpPr>
          <p:nvPr>
            <p:ph type="pic" sz="quarter" idx="13" hasCustomPrompt="1"/>
          </p:nvPr>
        </p:nvSpPr>
        <p:spPr>
          <a:xfrm>
            <a:off x="1921397" y="1885949"/>
            <a:ext cx="3988336" cy="4240214"/>
          </a:xfrm>
        </p:spPr>
        <p:txBody>
          <a:bodyPr/>
          <a:lstStyle>
            <a:lvl1pPr marL="0" marR="0" indent="0" algn="l" defTabSz="457200" rtl="0" eaLnBrk="1" fontAlgn="auto" latinLnBrk="0" hangingPunct="1">
              <a:lnSpc>
                <a:spcPct val="100000"/>
              </a:lnSpc>
              <a:spcBef>
                <a:spcPts val="800"/>
              </a:spcBef>
              <a:spcAft>
                <a:spcPts val="0"/>
              </a:spcAft>
              <a:buClrTx/>
              <a:buSzTx/>
              <a:buFontTx/>
              <a:buNone/>
              <a:tabLst/>
              <a:defRPr/>
            </a:lvl1pPr>
          </a:lstStyle>
          <a:p>
            <a:r>
              <a:rPr lang="sv-SE" noProof="0"/>
              <a:t>Klicka på ikonen för att lägga till en bild</a:t>
            </a:r>
          </a:p>
        </p:txBody>
      </p:sp>
      <p:sp>
        <p:nvSpPr>
          <p:cNvPr id="11" name="Content Placeholder 2"/>
          <p:cNvSpPr>
            <a:spLocks noGrp="1"/>
          </p:cNvSpPr>
          <p:nvPr>
            <p:ph idx="1"/>
          </p:nvPr>
        </p:nvSpPr>
        <p:spPr>
          <a:xfrm>
            <a:off x="6451600" y="1885949"/>
            <a:ext cx="3826719" cy="4240214"/>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179197115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_Bild med bildtex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sv-SE" noProof="0" smtClean="0"/>
              <a:t>2021-11-25</a:t>
            </a:fld>
            <a:endParaRPr lang="sv-SE" noProof="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sv-SE" noProof="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sv-SE" noProof="0" smtClean="0"/>
              <a:t>‹#›</a:t>
            </a:fld>
            <a:endParaRPr lang="sv-SE" noProof="0"/>
          </a:p>
        </p:txBody>
      </p:sp>
      <p:sp>
        <p:nvSpPr>
          <p:cNvPr id="8" name="Title 1"/>
          <p:cNvSpPr>
            <a:spLocks noGrp="1"/>
          </p:cNvSpPr>
          <p:nvPr>
            <p:ph type="title"/>
          </p:nvPr>
        </p:nvSpPr>
        <p:spPr>
          <a:xfrm>
            <a:off x="1921397" y="339377"/>
            <a:ext cx="8333774" cy="1143000"/>
          </a:xfrm>
        </p:spPr>
        <p:txBody>
          <a:bodyPr/>
          <a:lstStyle>
            <a:lvl1pPr>
              <a:defRPr b="0" i="0" baseline="0"/>
            </a:lvl1pPr>
          </a:lstStyle>
          <a:p>
            <a:r>
              <a:rPr lang="en-US"/>
              <a:t>Click to edit Master title style</a:t>
            </a:r>
          </a:p>
        </p:txBody>
      </p:sp>
      <p:sp>
        <p:nvSpPr>
          <p:cNvPr id="9" name="Platshållare för bild 6"/>
          <p:cNvSpPr>
            <a:spLocks noGrp="1"/>
          </p:cNvSpPr>
          <p:nvPr>
            <p:ph type="pic" sz="quarter" idx="13" hasCustomPrompt="1"/>
          </p:nvPr>
        </p:nvSpPr>
        <p:spPr>
          <a:xfrm>
            <a:off x="6299200" y="1628775"/>
            <a:ext cx="3955971" cy="4497388"/>
          </a:xfrm>
        </p:spPr>
        <p:txBody>
          <a:bodyPr/>
          <a:lstStyle>
            <a:lvl1pPr marL="0" indent="0">
              <a:buFontTx/>
              <a:buNone/>
              <a:defRPr baseline="0"/>
            </a:lvl1pPr>
          </a:lstStyle>
          <a:p>
            <a:r>
              <a:rPr lang="sv-SE"/>
              <a:t>Klicka på ikonen för att lägga till en bild</a:t>
            </a:r>
          </a:p>
        </p:txBody>
      </p:sp>
      <p:sp>
        <p:nvSpPr>
          <p:cNvPr id="12" name="Content Placeholder 2"/>
          <p:cNvSpPr>
            <a:spLocks noGrp="1"/>
          </p:cNvSpPr>
          <p:nvPr>
            <p:ph idx="1"/>
          </p:nvPr>
        </p:nvSpPr>
        <p:spPr>
          <a:xfrm>
            <a:off x="1921397" y="1628775"/>
            <a:ext cx="3852869" cy="4497388"/>
          </a:xfrm>
        </p:spPr>
        <p:txBody>
          <a:bodyPr/>
          <a:lstStyle>
            <a:lvl1pPr>
              <a:defRPr sz="18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sv-SE" noProof="0" err="1"/>
              <a:t>Click</a:t>
            </a:r>
            <a:r>
              <a:rPr lang="sv-SE" noProof="0"/>
              <a:t> to </a:t>
            </a:r>
            <a:r>
              <a:rPr lang="sv-SE" noProof="0" err="1"/>
              <a:t>edit</a:t>
            </a:r>
            <a:r>
              <a:rPr lang="sv-SE" noProof="0"/>
              <a:t> Master text </a:t>
            </a:r>
            <a:r>
              <a:rPr lang="sv-SE" noProof="0" err="1"/>
              <a:t>styles</a:t>
            </a:r>
            <a:endParaRPr lang="sv-SE" noProof="0"/>
          </a:p>
          <a:p>
            <a:pPr lvl="1"/>
            <a:r>
              <a:rPr lang="sv-SE" noProof="0"/>
              <a:t>Second </a:t>
            </a:r>
            <a:r>
              <a:rPr lang="sv-SE" noProof="0" err="1"/>
              <a:t>level</a:t>
            </a:r>
            <a:endParaRPr lang="sv-SE" noProof="0"/>
          </a:p>
          <a:p>
            <a:pPr lvl="2"/>
            <a:r>
              <a:rPr lang="sv-SE" noProof="0" err="1"/>
              <a:t>Third</a:t>
            </a:r>
            <a:r>
              <a:rPr lang="sv-SE" noProof="0"/>
              <a:t> </a:t>
            </a:r>
            <a:r>
              <a:rPr lang="sv-SE" noProof="0" err="1"/>
              <a:t>level</a:t>
            </a:r>
            <a:endParaRPr lang="sv-SE" noProof="0"/>
          </a:p>
          <a:p>
            <a:pPr lvl="3"/>
            <a:r>
              <a:rPr lang="sv-SE" noProof="0" err="1"/>
              <a:t>Fourth</a:t>
            </a:r>
            <a:r>
              <a:rPr lang="sv-SE" noProof="0"/>
              <a:t> </a:t>
            </a:r>
            <a:r>
              <a:rPr lang="sv-SE" noProof="0" err="1"/>
              <a:t>level</a:t>
            </a:r>
            <a:endParaRPr lang="sv-SE" noProof="0"/>
          </a:p>
          <a:p>
            <a:pPr lvl="4"/>
            <a:r>
              <a:rPr lang="sv-SE" noProof="0" err="1"/>
              <a:t>Fifth</a:t>
            </a:r>
            <a:r>
              <a:rPr lang="sv-SE" noProof="0"/>
              <a:t> </a:t>
            </a:r>
            <a:r>
              <a:rPr lang="sv-SE" noProof="0" err="1"/>
              <a:t>level</a:t>
            </a:r>
            <a:endParaRPr lang="sv-SE" noProof="0"/>
          </a:p>
        </p:txBody>
      </p:sp>
    </p:spTree>
    <p:extLst>
      <p:ext uri="{BB962C8B-B14F-4D97-AF65-F5344CB8AC3E}">
        <p14:creationId xmlns:p14="http://schemas.microsoft.com/office/powerpoint/2010/main" val="348193955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a:p>
        </p:txBody>
      </p:sp>
      <p:sp>
        <p:nvSpPr>
          <p:cNvPr id="3" name="Vertical Text Placeholder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Tree>
    <p:extLst>
      <p:ext uri="{BB962C8B-B14F-4D97-AF65-F5344CB8AC3E}">
        <p14:creationId xmlns:p14="http://schemas.microsoft.com/office/powerpoint/2010/main" val="152359515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1415970" cy="5851525"/>
          </a:xfrm>
        </p:spPr>
        <p:txBody>
          <a:bodyPr vert="eaVert"/>
          <a:lstStyle/>
          <a:p>
            <a:r>
              <a:rPr lang="sv-SE"/>
              <a:t>Klicka här för att ändra format</a:t>
            </a:r>
            <a:endParaRPr lang="en-US"/>
          </a:p>
        </p:txBody>
      </p:sp>
      <p:sp>
        <p:nvSpPr>
          <p:cNvPr id="3" name="Vertical Text Placeholder 2"/>
          <p:cNvSpPr>
            <a:spLocks noGrp="1"/>
          </p:cNvSpPr>
          <p:nvPr>
            <p:ph type="body" orient="vert" idx="1"/>
          </p:nvPr>
        </p:nvSpPr>
        <p:spPr>
          <a:xfrm>
            <a:off x="1921396" y="274639"/>
            <a:ext cx="6714603"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8C2560D-EC28-3B41-86E8-18F1CE0113B4}" type="datetimeFigureOut">
              <a:rPr lang="en-US" smtClean="0"/>
              <a:t>11/25/2021</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2066355A-084C-D24E-9AD2-7E4FC41EA627}" type="slidenum">
              <a:rPr lang="en-US" smtClean="0"/>
              <a:t>‹#›</a:t>
            </a:fld>
            <a:endParaRPr lang="en-US"/>
          </a:p>
        </p:txBody>
      </p:sp>
    </p:spTree>
    <p:extLst>
      <p:ext uri="{BB962C8B-B14F-4D97-AF65-F5344CB8AC3E}">
        <p14:creationId xmlns:p14="http://schemas.microsoft.com/office/powerpoint/2010/main" val="136582352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
  <p:cSld name="1_Rubrikbi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040801"/>
            <a:ext cx="10363200" cy="1470025"/>
          </a:xfrm>
        </p:spPr>
        <p:txBody>
          <a:bodyPr anchor="b" anchorCtr="0"/>
          <a:lstStyle/>
          <a:p>
            <a:r>
              <a:rPr lang="sv-SE"/>
              <a:t>Klicka här för att ändra format</a:t>
            </a:r>
            <a:endParaRPr lang="en-US"/>
          </a:p>
        </p:txBody>
      </p:sp>
      <p:sp>
        <p:nvSpPr>
          <p:cNvPr id="3" name="Subtitle 2"/>
          <p:cNvSpPr>
            <a:spLocks noGrp="1"/>
          </p:cNvSpPr>
          <p:nvPr>
            <p:ph type="subTitle" idx="1"/>
          </p:nvPr>
        </p:nvSpPr>
        <p:spPr>
          <a:xfrm>
            <a:off x="1828800" y="3608096"/>
            <a:ext cx="8534400" cy="1752600"/>
          </a:xfrm>
        </p:spPr>
        <p:txBody>
          <a:bodyPr>
            <a:normAutofit/>
          </a:bodyPr>
          <a:lstStyle>
            <a:lvl1pPr marL="0" indent="0" algn="ctr">
              <a:buNone/>
              <a:defRPr sz="1800" b="1" i="0" cap="all" spc="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endParaRPr lang="en-US"/>
          </a:p>
        </p:txBody>
      </p:sp>
      <p:pic>
        <p:nvPicPr>
          <p:cNvPr id="4" name="Picture 3" descr="PPT_InnovationSkane_Objekt4.png"/>
          <p:cNvPicPr>
            <a:picLocks noChangeAspect="1"/>
          </p:cNvPicPr>
          <p:nvPr userDrawn="1"/>
        </p:nvPicPr>
        <p:blipFill>
          <a:blip r:embed="rId2" cstate="email">
            <a:alphaModFix amt="92000"/>
            <a:extLst>
              <a:ext uri="{28A0092B-C50C-407E-A947-70E740481C1C}">
                <a14:useLocalDpi xmlns:a14="http://schemas.microsoft.com/office/drawing/2010/main"/>
              </a:ext>
            </a:extLst>
          </a:blip>
          <a:stretch>
            <a:fillRect/>
          </a:stretch>
        </p:blipFill>
        <p:spPr>
          <a:xfrm flipH="1">
            <a:off x="-1073245" y="923580"/>
            <a:ext cx="2665913" cy="1999435"/>
          </a:xfrm>
          <a:prstGeom prst="rect">
            <a:avLst/>
          </a:prstGeom>
        </p:spPr>
      </p:pic>
      <p:pic>
        <p:nvPicPr>
          <p:cNvPr id="5" name="Picture 4" descr="PPT_InnovationSkane_Objekt2.png"/>
          <p:cNvPicPr>
            <a:picLocks noChangeAspect="1"/>
          </p:cNvPicPr>
          <p:nvPr userDrawn="1"/>
        </p:nvPicPr>
        <p:blipFill>
          <a:blip r:embed="rId3" cstate="email">
            <a:alphaModFix amt="76000"/>
            <a:extLst>
              <a:ext uri="{28A0092B-C50C-407E-A947-70E740481C1C}">
                <a14:useLocalDpi xmlns:a14="http://schemas.microsoft.com/office/drawing/2010/main"/>
              </a:ext>
            </a:extLst>
          </a:blip>
          <a:stretch>
            <a:fillRect/>
          </a:stretch>
        </p:blipFill>
        <p:spPr>
          <a:xfrm>
            <a:off x="-878790" y="-1460663"/>
            <a:ext cx="4892735" cy="3669551"/>
          </a:xfrm>
          <a:prstGeom prst="rect">
            <a:avLst/>
          </a:prstGeom>
        </p:spPr>
      </p:pic>
      <p:pic>
        <p:nvPicPr>
          <p:cNvPr id="6" name="Picture 5" descr="PPT_InnovationSkane_Objekt3.png"/>
          <p:cNvPicPr>
            <a:picLocks noChangeAspect="1"/>
          </p:cNvPicPr>
          <p:nvPr userDrawn="1"/>
        </p:nvPicPr>
        <p:blipFill>
          <a:blip r:embed="rId4" cstate="email">
            <a:alphaModFix amt="74000"/>
            <a:extLst>
              <a:ext uri="{28A0092B-C50C-407E-A947-70E740481C1C}">
                <a14:useLocalDpi xmlns:a14="http://schemas.microsoft.com/office/drawing/2010/main"/>
              </a:ext>
            </a:extLst>
          </a:blip>
          <a:stretch>
            <a:fillRect/>
          </a:stretch>
        </p:blipFill>
        <p:spPr>
          <a:xfrm>
            <a:off x="2853986" y="408643"/>
            <a:ext cx="1790289" cy="1342717"/>
          </a:xfrm>
          <a:prstGeom prst="rect">
            <a:avLst/>
          </a:prstGeom>
        </p:spPr>
      </p:pic>
    </p:spTree>
    <p:extLst>
      <p:ext uri="{BB962C8B-B14F-4D97-AF65-F5344CB8AC3E}">
        <p14:creationId xmlns:p14="http://schemas.microsoft.com/office/powerpoint/2010/main" val="127049391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ppt_w</p:attrName>
                                        </p:attrNameLst>
                                      </p:cBhvr>
                                      <p:tavLst>
                                        <p:tav tm="0">
                                          <p:val>
                                            <p:fltVal val="0"/>
                                          </p:val>
                                        </p:tav>
                                        <p:tav tm="100000">
                                          <p:val>
                                            <p:strVal val="#ppt_w"/>
                                          </p:val>
                                        </p:tav>
                                      </p:tavLst>
                                    </p:anim>
                                    <p:anim calcmode="lin" valueType="num">
                                      <p:cBhvr>
                                        <p:cTn id="8" dur="400" fill="hold"/>
                                        <p:tgtEl>
                                          <p:spTgt spid="6"/>
                                        </p:tgtEl>
                                        <p:attrNameLst>
                                          <p:attrName>ppt_h</p:attrName>
                                        </p:attrNameLst>
                                      </p:cBhvr>
                                      <p:tavLst>
                                        <p:tav tm="0">
                                          <p:val>
                                            <p:fltVal val="0"/>
                                          </p:val>
                                        </p:tav>
                                        <p:tav tm="100000">
                                          <p:val>
                                            <p:strVal val="#ppt_h"/>
                                          </p:val>
                                        </p:tav>
                                      </p:tavLst>
                                    </p:anim>
                                    <p:animEffect transition="in" filter="fade">
                                      <p:cBhvr>
                                        <p:cTn id="9" dur="400"/>
                                        <p:tgtEl>
                                          <p:spTgt spid="6"/>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 fill="hold"/>
                                        <p:tgtEl>
                                          <p:spTgt spid="4"/>
                                        </p:tgtEl>
                                        <p:attrNameLst>
                                          <p:attrName>ppt_w</p:attrName>
                                        </p:attrNameLst>
                                      </p:cBhvr>
                                      <p:tavLst>
                                        <p:tav tm="0">
                                          <p:val>
                                            <p:fltVal val="0"/>
                                          </p:val>
                                        </p:tav>
                                        <p:tav tm="100000">
                                          <p:val>
                                            <p:strVal val="#ppt_w"/>
                                          </p:val>
                                        </p:tav>
                                      </p:tavLst>
                                    </p:anim>
                                    <p:anim calcmode="lin" valueType="num">
                                      <p:cBhvr>
                                        <p:cTn id="13" dur="400" fill="hold"/>
                                        <p:tgtEl>
                                          <p:spTgt spid="4"/>
                                        </p:tgtEl>
                                        <p:attrNameLst>
                                          <p:attrName>ppt_h</p:attrName>
                                        </p:attrNameLst>
                                      </p:cBhvr>
                                      <p:tavLst>
                                        <p:tav tm="0">
                                          <p:val>
                                            <p:fltVal val="0"/>
                                          </p:val>
                                        </p:tav>
                                        <p:tav tm="100000">
                                          <p:val>
                                            <p:strVal val="#ppt_h"/>
                                          </p:val>
                                        </p:tav>
                                      </p:tavLst>
                                    </p:anim>
                                    <p:animEffect transition="in" filter="fade">
                                      <p:cBhvr>
                                        <p:cTn id="14" dur="400"/>
                                        <p:tgtEl>
                                          <p:spTgt spid="4"/>
                                        </p:tgtEl>
                                      </p:cBhvr>
                                    </p:animEffect>
                                  </p:childTnLst>
                                </p:cTn>
                              </p:par>
                              <p:par>
                                <p:cTn id="15" presetID="53" presetClass="entr" presetSubtype="16" fill="hold" nodeType="withEffect">
                                  <p:stCondLst>
                                    <p:cond delay="20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 fill="hold"/>
                                        <p:tgtEl>
                                          <p:spTgt spid="5"/>
                                        </p:tgtEl>
                                        <p:attrNameLst>
                                          <p:attrName>ppt_w</p:attrName>
                                        </p:attrNameLst>
                                      </p:cBhvr>
                                      <p:tavLst>
                                        <p:tav tm="0">
                                          <p:val>
                                            <p:fltVal val="0"/>
                                          </p:val>
                                        </p:tav>
                                        <p:tav tm="100000">
                                          <p:val>
                                            <p:strVal val="#ppt_w"/>
                                          </p:val>
                                        </p:tav>
                                      </p:tavLst>
                                    </p:anim>
                                    <p:anim calcmode="lin" valueType="num">
                                      <p:cBhvr>
                                        <p:cTn id="18" dur="400" fill="hold"/>
                                        <p:tgtEl>
                                          <p:spTgt spid="5"/>
                                        </p:tgtEl>
                                        <p:attrNameLst>
                                          <p:attrName>ppt_h</p:attrName>
                                        </p:attrNameLst>
                                      </p:cBhvr>
                                      <p:tavLst>
                                        <p:tav tm="0">
                                          <p:val>
                                            <p:fltVal val="0"/>
                                          </p:val>
                                        </p:tav>
                                        <p:tav tm="100000">
                                          <p:val>
                                            <p:strVal val="#ppt_h"/>
                                          </p:val>
                                        </p:tav>
                                      </p:tavLst>
                                    </p:anim>
                                    <p:animEffect transition="in" filter="fade">
                                      <p:cBhvr>
                                        <p:cTn id="19"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noProof="0"/>
              <a:t>Click to edit Master title style</a:t>
            </a:r>
          </a:p>
        </p:txBody>
      </p:sp>
      <p:sp>
        <p:nvSpPr>
          <p:cNvPr id="3" name="Content Placeholder 2"/>
          <p:cNvSpPr>
            <a:spLocks noGrp="1"/>
          </p:cNvSpPr>
          <p:nvPr>
            <p:ph idx="1"/>
          </p:nvPr>
        </p:nvSpPr>
        <p:spPr/>
        <p:txBody>
          <a:bodyPr/>
          <a:lstStyle>
            <a:lvl1pPr>
              <a:lnSpc>
                <a:spcPct val="110000"/>
              </a:lnSpc>
              <a:defRPr kern="3000" spc="-100"/>
            </a:lvl1pPr>
            <a:lvl2pPr>
              <a:lnSpc>
                <a:spcPct val="110000"/>
              </a:lnSpc>
              <a:defRPr kern="3000" spc="-100"/>
            </a:lvl2pPr>
            <a:lvl3pPr>
              <a:lnSpc>
                <a:spcPct val="110000"/>
              </a:lnSpc>
              <a:defRPr kern="3000" spc="-100"/>
            </a:lvl3pPr>
            <a:lvl4pPr>
              <a:lnSpc>
                <a:spcPct val="110000"/>
              </a:lnSpc>
              <a:defRPr kern="3000" spc="-100"/>
            </a:lvl4pPr>
            <a:lvl5pPr>
              <a:lnSpc>
                <a:spcPct val="110000"/>
              </a:lnSpc>
              <a:defRPr kern="3000" spc="-100"/>
            </a:lvl5pPr>
          </a:lstStyle>
          <a:p>
            <a:pPr lvl="0"/>
            <a:r>
              <a:rPr lang="sv-SE" noProof="0"/>
              <a:t>Click to edit Master text styles</a:t>
            </a:r>
          </a:p>
          <a:p>
            <a:pPr lvl="1"/>
            <a:r>
              <a:rPr lang="sv-SE" noProof="0"/>
              <a:t>Second level</a:t>
            </a:r>
          </a:p>
          <a:p>
            <a:pPr lvl="2"/>
            <a:r>
              <a:rPr lang="sv-SE" noProof="0"/>
              <a:t>Third level</a:t>
            </a:r>
          </a:p>
          <a:p>
            <a:pPr lvl="3"/>
            <a:r>
              <a:rPr lang="sv-SE" noProof="0"/>
              <a:t>Fourth level</a:t>
            </a:r>
          </a:p>
          <a:p>
            <a:pPr lvl="4"/>
            <a:r>
              <a:rPr lang="sv-SE" noProof="0"/>
              <a:t>Fifth level</a:t>
            </a:r>
          </a:p>
        </p:txBody>
      </p:sp>
    </p:spTree>
    <p:extLst>
      <p:ext uri="{BB962C8B-B14F-4D97-AF65-F5344CB8AC3E}">
        <p14:creationId xmlns:p14="http://schemas.microsoft.com/office/powerpoint/2010/main" val="227216976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Start">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31838" y="1250949"/>
            <a:ext cx="10728327" cy="1822153"/>
          </a:xfrm>
        </p:spPr>
        <p:txBody>
          <a:bodyPr anchor="b" anchorCtr="0"/>
          <a:lstStyle>
            <a:lvl1pPr algn="ctr">
              <a:defRPr sz="6400" spc="0" baseline="0">
                <a:solidFill>
                  <a:schemeClr val="tx1"/>
                </a:solidFill>
              </a:defRPr>
            </a:lvl1pPr>
          </a:lstStyle>
          <a:p>
            <a:r>
              <a:rPr lang="sv-SE"/>
              <a:t>Namn på min presentation</a:t>
            </a:r>
          </a:p>
        </p:txBody>
      </p:sp>
      <p:sp>
        <p:nvSpPr>
          <p:cNvPr id="3" name="Platshållare för text 2"/>
          <p:cNvSpPr>
            <a:spLocks noGrp="1"/>
          </p:cNvSpPr>
          <p:nvPr>
            <p:ph type="body" idx="1" hasCustomPrompt="1"/>
          </p:nvPr>
        </p:nvSpPr>
        <p:spPr>
          <a:xfrm>
            <a:off x="1720200" y="3082007"/>
            <a:ext cx="8751600" cy="706018"/>
          </a:xfrm>
        </p:spPr>
        <p:txBody>
          <a:bodyPr>
            <a:noAutofit/>
          </a:bodyPr>
          <a:lstStyle>
            <a:lvl1pPr marL="0" indent="0" algn="ctr">
              <a:buNone/>
              <a:defRPr sz="2600" cap="all" spc="100" baseline="0">
                <a:solidFill>
                  <a:schemeClr val="tx1"/>
                </a:solidFill>
              </a:defRPr>
            </a:lvl1pPr>
            <a:lvl2pPr marL="457200" indent="0">
              <a:buNone/>
              <a:defRPr sz="14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Namn på presentatör eller underrubrik</a:t>
            </a:r>
          </a:p>
        </p:txBody>
      </p:sp>
      <p:sp>
        <p:nvSpPr>
          <p:cNvPr id="7" name="Platshållare för datum 6">
            <a:extLst>
              <a:ext uri="{FF2B5EF4-FFF2-40B4-BE49-F238E27FC236}">
                <a16:creationId xmlns:a16="http://schemas.microsoft.com/office/drawing/2014/main" id="{4DB92622-4171-4776-9DBD-E06289A36BD4}"/>
              </a:ext>
            </a:extLst>
          </p:cNvPr>
          <p:cNvSpPr>
            <a:spLocks noGrp="1"/>
          </p:cNvSpPr>
          <p:nvPr>
            <p:ph type="dt" sz="half" idx="15"/>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C99F7449-210D-4138-9070-A85A449EFFC2}"/>
              </a:ext>
            </a:extLst>
          </p:cNvPr>
          <p:cNvSpPr>
            <a:spLocks noGrp="1"/>
          </p:cNvSpPr>
          <p:nvPr>
            <p:ph type="ftr" sz="quarter" idx="16"/>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E9C5660C-D0FE-434C-B2E8-AC0ACF05863C}"/>
              </a:ext>
            </a:extLst>
          </p:cNvPr>
          <p:cNvSpPr>
            <a:spLocks noGrp="1"/>
          </p:cNvSpPr>
          <p:nvPr>
            <p:ph type="sldNum" sz="quarter" idx="17"/>
          </p:nvPr>
        </p:nvSpPr>
        <p:spPr/>
        <p:txBody>
          <a:bodyPr/>
          <a:lstStyle/>
          <a:p>
            <a:fld id="{E8645303-2AAE-45D1-913A-B06AE6474513}" type="slidenum">
              <a:rPr lang="sv-SE" smtClean="0"/>
              <a:pPr/>
              <a:t>‹#›</a:t>
            </a:fld>
            <a:endParaRPr lang="sv-SE"/>
          </a:p>
        </p:txBody>
      </p:sp>
      <p:pic>
        <p:nvPicPr>
          <p:cNvPr id="13" name="Bildobjekt 12">
            <a:extLst>
              <a:ext uri="{FF2B5EF4-FFF2-40B4-BE49-F238E27FC236}">
                <a16:creationId xmlns:a16="http://schemas.microsoft.com/office/drawing/2014/main" id="{BD504584-CB7A-4D50-B7AB-CA742EA99AE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280452" y="4560879"/>
            <a:ext cx="3631096" cy="789268"/>
          </a:xfrm>
          <a:prstGeom prst="rect">
            <a:avLst/>
          </a:prstGeom>
        </p:spPr>
      </p:pic>
    </p:spTree>
    <p:extLst>
      <p:ext uri="{BB962C8B-B14F-4D97-AF65-F5344CB8AC3E}">
        <p14:creationId xmlns:p14="http://schemas.microsoft.com/office/powerpoint/2010/main" val="286939187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Start ENG">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31838" y="1250949"/>
            <a:ext cx="10728327" cy="1822153"/>
          </a:xfrm>
        </p:spPr>
        <p:txBody>
          <a:bodyPr anchor="b" anchorCtr="0"/>
          <a:lstStyle>
            <a:lvl1pPr algn="ctr">
              <a:defRPr sz="6400" spc="0" baseline="0">
                <a:solidFill>
                  <a:schemeClr val="tx1"/>
                </a:solidFill>
              </a:defRPr>
            </a:lvl1pPr>
          </a:lstStyle>
          <a:p>
            <a:r>
              <a:rPr lang="sv-SE" err="1"/>
              <a:t>Name</a:t>
            </a:r>
            <a:r>
              <a:rPr lang="sv-SE"/>
              <a:t> </a:t>
            </a:r>
            <a:r>
              <a:rPr lang="sv-SE" err="1"/>
              <a:t>of</a:t>
            </a:r>
            <a:r>
              <a:rPr lang="sv-SE"/>
              <a:t> my presentation</a:t>
            </a:r>
          </a:p>
        </p:txBody>
      </p:sp>
      <p:sp>
        <p:nvSpPr>
          <p:cNvPr id="3" name="Platshållare för text 2"/>
          <p:cNvSpPr>
            <a:spLocks noGrp="1"/>
          </p:cNvSpPr>
          <p:nvPr>
            <p:ph type="body" idx="1" hasCustomPrompt="1"/>
          </p:nvPr>
        </p:nvSpPr>
        <p:spPr>
          <a:xfrm>
            <a:off x="1720200" y="3082007"/>
            <a:ext cx="8751600" cy="706018"/>
          </a:xfrm>
        </p:spPr>
        <p:txBody>
          <a:bodyPr>
            <a:noAutofit/>
          </a:bodyPr>
          <a:lstStyle>
            <a:lvl1pPr marL="0" indent="0" algn="ctr">
              <a:buNone/>
              <a:defRPr sz="2600" cap="all" spc="100" baseline="0">
                <a:solidFill>
                  <a:schemeClr val="tx1"/>
                </a:solidFill>
              </a:defRPr>
            </a:lvl1pPr>
            <a:lvl2pPr marL="457200" indent="0">
              <a:buNone/>
              <a:defRPr sz="14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Namn på presentatör eller underrubrik</a:t>
            </a:r>
          </a:p>
        </p:txBody>
      </p:sp>
      <p:sp>
        <p:nvSpPr>
          <p:cNvPr id="7" name="Platshållare för datum 6">
            <a:extLst>
              <a:ext uri="{FF2B5EF4-FFF2-40B4-BE49-F238E27FC236}">
                <a16:creationId xmlns:a16="http://schemas.microsoft.com/office/drawing/2014/main" id="{4DB92622-4171-4776-9DBD-E06289A36BD4}"/>
              </a:ext>
            </a:extLst>
          </p:cNvPr>
          <p:cNvSpPr>
            <a:spLocks noGrp="1"/>
          </p:cNvSpPr>
          <p:nvPr>
            <p:ph type="dt" sz="half" idx="15"/>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C99F7449-210D-4138-9070-A85A449EFFC2}"/>
              </a:ext>
            </a:extLst>
          </p:cNvPr>
          <p:cNvSpPr>
            <a:spLocks noGrp="1"/>
          </p:cNvSpPr>
          <p:nvPr>
            <p:ph type="ftr" sz="quarter" idx="16"/>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E9C5660C-D0FE-434C-B2E8-AC0ACF05863C}"/>
              </a:ext>
            </a:extLst>
          </p:cNvPr>
          <p:cNvSpPr>
            <a:spLocks noGrp="1"/>
          </p:cNvSpPr>
          <p:nvPr>
            <p:ph type="sldNum" sz="quarter" idx="17"/>
          </p:nvPr>
        </p:nvSpPr>
        <p:spPr/>
        <p:txBody>
          <a:bodyPr/>
          <a:lstStyle/>
          <a:p>
            <a:fld id="{E8645303-2AAE-45D1-913A-B06AE6474513}" type="slidenum">
              <a:rPr lang="sv-SE" smtClean="0"/>
              <a:pPr/>
              <a:t>‹#›</a:t>
            </a:fld>
            <a:endParaRPr lang="sv-SE"/>
          </a:p>
        </p:txBody>
      </p:sp>
      <p:pic>
        <p:nvPicPr>
          <p:cNvPr id="10" name="Bildobjekt 9">
            <a:extLst>
              <a:ext uri="{FF2B5EF4-FFF2-40B4-BE49-F238E27FC236}">
                <a16:creationId xmlns:a16="http://schemas.microsoft.com/office/drawing/2014/main" id="{E0CEAA0B-676E-45C5-A71A-37B5C5DEEF2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280452" y="4551273"/>
            <a:ext cx="3631096" cy="782822"/>
          </a:xfrm>
          <a:prstGeom prst="rect">
            <a:avLst/>
          </a:prstGeom>
        </p:spPr>
      </p:pic>
    </p:spTree>
    <p:extLst>
      <p:ext uri="{BB962C8B-B14F-4D97-AF65-F5344CB8AC3E}">
        <p14:creationId xmlns:p14="http://schemas.microsoft.com/office/powerpoint/2010/main" val="176927542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Rubrik och innehåll">
    <p:bg>
      <p:bgPr>
        <a:solidFill>
          <a:schemeClr val="bg1"/>
        </a:solidFill>
        <a:effectLst/>
      </p:bgPr>
    </p:bg>
    <p:spTree>
      <p:nvGrpSpPr>
        <p:cNvPr id="1" name=""/>
        <p:cNvGrpSpPr/>
        <p:nvPr/>
      </p:nvGrpSpPr>
      <p:grpSpPr>
        <a:xfrm>
          <a:off x="0" y="0"/>
          <a:ext cx="0" cy="0"/>
          <a:chOff x="0" y="0"/>
          <a:chExt cx="0" cy="0"/>
        </a:xfrm>
      </p:grpSpPr>
      <p:sp>
        <p:nvSpPr>
          <p:cNvPr id="7" name="Rubrik 6"/>
          <p:cNvSpPr>
            <a:spLocks noGrp="1"/>
          </p:cNvSpPr>
          <p:nvPr>
            <p:ph type="title" hasCustomPrompt="1"/>
          </p:nvPr>
        </p:nvSpPr>
        <p:spPr>
          <a:xfrm>
            <a:off x="714375" y="549275"/>
            <a:ext cx="10742400" cy="612775"/>
          </a:xfrm>
        </p:spPr>
        <p:txBody>
          <a:bodyPr/>
          <a:lstStyle>
            <a:lvl1pPr>
              <a:defRPr/>
            </a:lvl1pPr>
          </a:lstStyle>
          <a:p>
            <a:r>
              <a:rPr lang="sv-SE"/>
              <a:t>Klicka för att skriva rubrik</a:t>
            </a:r>
          </a:p>
        </p:txBody>
      </p:sp>
      <p:sp>
        <p:nvSpPr>
          <p:cNvPr id="5" name="Platshållare för datum 4">
            <a:extLst>
              <a:ext uri="{FF2B5EF4-FFF2-40B4-BE49-F238E27FC236}">
                <a16:creationId xmlns:a16="http://schemas.microsoft.com/office/drawing/2014/main" id="{A89DB86B-45C8-4E72-814D-D8DA791935AE}"/>
              </a:ext>
            </a:extLst>
          </p:cNvPr>
          <p:cNvSpPr>
            <a:spLocks noGrp="1"/>
          </p:cNvSpPr>
          <p:nvPr>
            <p:ph type="dt" sz="half" idx="10"/>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679EC3D7-B46A-4A5D-8E27-9F44416DCC54}"/>
              </a:ext>
            </a:extLst>
          </p:cNvPr>
          <p:cNvSpPr>
            <a:spLocks noGrp="1"/>
          </p:cNvSpPr>
          <p:nvPr>
            <p:ph type="ftr" sz="quarter" idx="11"/>
          </p:nvPr>
        </p:nvSpPr>
        <p:spPr/>
        <p:txBody>
          <a:bodyPr/>
          <a:lstStyle/>
          <a:p>
            <a:r>
              <a:rPr lang="sv-SE"/>
              <a:t>Sidfot om man väljer att infoga en sådan i sin presentation</a:t>
            </a:r>
          </a:p>
        </p:txBody>
      </p:sp>
      <p:sp>
        <p:nvSpPr>
          <p:cNvPr id="8" name="Platshållare för bildnummer 7">
            <a:extLst>
              <a:ext uri="{FF2B5EF4-FFF2-40B4-BE49-F238E27FC236}">
                <a16:creationId xmlns:a16="http://schemas.microsoft.com/office/drawing/2014/main" id="{B82ADB25-9D56-4621-A84C-01F6D2B1528C}"/>
              </a:ext>
            </a:extLst>
          </p:cNvPr>
          <p:cNvSpPr>
            <a:spLocks noGrp="1"/>
          </p:cNvSpPr>
          <p:nvPr>
            <p:ph type="sldNum" sz="quarter" idx="12"/>
          </p:nvPr>
        </p:nvSpPr>
        <p:spPr/>
        <p:txBody>
          <a:bodyPr/>
          <a:lstStyle/>
          <a:p>
            <a:fld id="{E8645303-2AAE-45D1-913A-B06AE6474513}" type="slidenum">
              <a:rPr lang="sv-SE" smtClean="0"/>
              <a:pPr/>
              <a:t>‹#›</a:t>
            </a:fld>
            <a:endParaRPr lang="sv-SE"/>
          </a:p>
        </p:txBody>
      </p:sp>
      <p:sp>
        <p:nvSpPr>
          <p:cNvPr id="3" name="Platshållare för innehåll 2">
            <a:extLst>
              <a:ext uri="{FF2B5EF4-FFF2-40B4-BE49-F238E27FC236}">
                <a16:creationId xmlns:a16="http://schemas.microsoft.com/office/drawing/2014/main" id="{04603A9E-F8C6-42FB-802F-FF216FFB4632}"/>
              </a:ext>
            </a:extLst>
          </p:cNvPr>
          <p:cNvSpPr>
            <a:spLocks noGrp="1"/>
          </p:cNvSpPr>
          <p:nvPr>
            <p:ph sz="quarter" idx="13" hasCustomPrompt="1"/>
          </p:nvPr>
        </p:nvSpPr>
        <p:spPr>
          <a:xfrm>
            <a:off x="714374" y="1578819"/>
            <a:ext cx="10742400" cy="4447455"/>
          </a:xfrm>
        </p:spPr>
        <p:txBody>
          <a:bodyPr numCol="1" spcCol="331200">
            <a:normAutofit/>
          </a:bodyPr>
          <a:lstStyle>
            <a:lvl1pPr marL="0" indent="0">
              <a:buFontTx/>
              <a:buNone/>
              <a:defRPr/>
            </a:lvl1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89678446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vå delar">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549275"/>
            <a:ext cx="10742400" cy="612775"/>
          </a:xfrm>
        </p:spPr>
        <p:txBody>
          <a:bodyPr/>
          <a:lstStyle>
            <a:lvl1pPr>
              <a:defRPr/>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714375" y="1903178"/>
            <a:ext cx="5205410" cy="4102277"/>
          </a:xfrm>
        </p:spPr>
        <p:txBody>
          <a:bodyPr>
            <a:normAutofit/>
          </a:bodyPr>
          <a:lstStyle>
            <a:lvl1pPr marL="0" indent="0">
              <a:lnSpc>
                <a:spcPct val="100000"/>
              </a:lnSpc>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1" name="Platshållare för innehåll 2">
            <a:extLst>
              <a:ext uri="{FF2B5EF4-FFF2-40B4-BE49-F238E27FC236}">
                <a16:creationId xmlns:a16="http://schemas.microsoft.com/office/drawing/2014/main" id="{391E7B50-F211-4773-9434-6D9056770638}"/>
              </a:ext>
            </a:extLst>
          </p:cNvPr>
          <p:cNvSpPr>
            <a:spLocks noGrp="1"/>
          </p:cNvSpPr>
          <p:nvPr>
            <p:ph idx="13"/>
          </p:nvPr>
        </p:nvSpPr>
        <p:spPr>
          <a:xfrm>
            <a:off x="6251529" y="1919111"/>
            <a:ext cx="5205410" cy="4102277"/>
          </a:xfrm>
        </p:spPr>
        <p:txBody>
          <a:bodyPr>
            <a:normAutofit/>
          </a:bodyPr>
          <a:lstStyle>
            <a:lvl1pPr marL="0" indent="0">
              <a:lnSpc>
                <a:spcPct val="100000"/>
              </a:lnSpc>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5" name="Platshållare för text 14">
            <a:extLst>
              <a:ext uri="{FF2B5EF4-FFF2-40B4-BE49-F238E27FC236}">
                <a16:creationId xmlns:a16="http://schemas.microsoft.com/office/drawing/2014/main" id="{369448CC-24A7-4660-9B4B-7705F87B873A}"/>
              </a:ext>
            </a:extLst>
          </p:cNvPr>
          <p:cNvSpPr>
            <a:spLocks noGrp="1"/>
          </p:cNvSpPr>
          <p:nvPr>
            <p:ph type="body" sz="quarter" idx="14"/>
          </p:nvPr>
        </p:nvSpPr>
        <p:spPr>
          <a:xfrm>
            <a:off x="714375" y="1304926"/>
            <a:ext cx="10742400" cy="354541"/>
          </a:xfrm>
        </p:spPr>
        <p:txBody>
          <a:bodyPr>
            <a:noAutofit/>
          </a:bodyPr>
          <a:lstStyle>
            <a:lvl1pPr marL="0" indent="0">
              <a:buFontTx/>
              <a:buNone/>
              <a:defRPr sz="2400" cap="all" spc="100" baseline="0"/>
            </a:lvl1pPr>
          </a:lstStyle>
          <a:p>
            <a:pPr lvl="0"/>
            <a:r>
              <a:rPr lang="sv-SE"/>
              <a:t>Klicka här för att ändra format på bakgrundstexten</a:t>
            </a:r>
          </a:p>
        </p:txBody>
      </p:sp>
      <p:sp>
        <p:nvSpPr>
          <p:cNvPr id="5" name="Platshållare för datum 4">
            <a:extLst>
              <a:ext uri="{FF2B5EF4-FFF2-40B4-BE49-F238E27FC236}">
                <a16:creationId xmlns:a16="http://schemas.microsoft.com/office/drawing/2014/main" id="{78252C26-61BE-450F-814F-966047CAD7B7}"/>
              </a:ext>
            </a:extLst>
          </p:cNvPr>
          <p:cNvSpPr>
            <a:spLocks noGrp="1"/>
          </p:cNvSpPr>
          <p:nvPr>
            <p:ph type="dt" sz="half" idx="15"/>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08477B16-9149-42C6-A6BA-DF0BB573FE80}"/>
              </a:ext>
            </a:extLst>
          </p:cNvPr>
          <p:cNvSpPr>
            <a:spLocks noGrp="1"/>
          </p:cNvSpPr>
          <p:nvPr>
            <p:ph type="ftr" sz="quarter" idx="16"/>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F57F56A5-10F6-48AB-A670-85982F82DE9B}"/>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41779534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Nytt avsnitt 2">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721016" y="1735138"/>
            <a:ext cx="8749968" cy="1693863"/>
          </a:xfrm>
        </p:spPr>
        <p:txBody>
          <a:bodyPr anchor="b" anchorCtr="0"/>
          <a:lstStyle>
            <a:lvl1pPr algn="ctr">
              <a:defRPr sz="5400" spc="0" baseline="0">
                <a:solidFill>
                  <a:schemeClr val="tx1"/>
                </a:solidFill>
              </a:defRPr>
            </a:lvl1pPr>
          </a:lstStyle>
          <a:p>
            <a:r>
              <a:rPr lang="sv-SE"/>
              <a:t>Här skriver jag en rubrik som kan vara två rader hög</a:t>
            </a:r>
          </a:p>
        </p:txBody>
      </p:sp>
      <p:sp>
        <p:nvSpPr>
          <p:cNvPr id="3" name="Platshållare för text 2"/>
          <p:cNvSpPr>
            <a:spLocks noGrp="1"/>
          </p:cNvSpPr>
          <p:nvPr>
            <p:ph type="body" idx="1" hasCustomPrompt="1"/>
          </p:nvPr>
        </p:nvSpPr>
        <p:spPr>
          <a:xfrm>
            <a:off x="1720200" y="3609772"/>
            <a:ext cx="8751601" cy="706018"/>
          </a:xfrm>
        </p:spPr>
        <p:txBody>
          <a:bodyPr>
            <a:noAutofit/>
          </a:bodyPr>
          <a:lstStyle>
            <a:lvl1pPr marL="0" indent="0" algn="ctr">
              <a:buNone/>
              <a:defRPr sz="2400" cap="all" spc="1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HÄR STÅR EN CENTRERAD LITE MINDRE RUBRIK</a:t>
            </a:r>
          </a:p>
          <a:p>
            <a:pPr lvl="0"/>
            <a:r>
              <a:rPr lang="sv-SE"/>
              <a:t> </a:t>
            </a:r>
          </a:p>
        </p:txBody>
      </p:sp>
      <p:sp>
        <p:nvSpPr>
          <p:cNvPr id="7" name="Platshållare för datum 6">
            <a:extLst>
              <a:ext uri="{FF2B5EF4-FFF2-40B4-BE49-F238E27FC236}">
                <a16:creationId xmlns:a16="http://schemas.microsoft.com/office/drawing/2014/main" id="{14268064-4419-4741-9F64-81B5B158F6A3}"/>
              </a:ext>
            </a:extLst>
          </p:cNvPr>
          <p:cNvSpPr>
            <a:spLocks noGrp="1"/>
          </p:cNvSpPr>
          <p:nvPr>
            <p:ph type="dt" sz="half" idx="10"/>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184B6E31-2847-47DE-A382-B2E77442A492}"/>
              </a:ext>
            </a:extLst>
          </p:cNvPr>
          <p:cNvSpPr>
            <a:spLocks noGrp="1"/>
          </p:cNvSpPr>
          <p:nvPr>
            <p:ph type="ftr" sz="quarter" idx="11"/>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46C051C9-BF67-4F90-BEC4-E2347296B174}"/>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351163390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Pratbubblor">
    <p:bg>
      <p:bgPr>
        <a:solidFill>
          <a:schemeClr val="bg1"/>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AC8B0205-60DB-43ED-B7DE-F2260AF8D1B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70564" y="2150172"/>
            <a:ext cx="3289599" cy="2345627"/>
          </a:xfrm>
          <a:prstGeom prst="rect">
            <a:avLst/>
          </a:prstGeom>
        </p:spPr>
      </p:pic>
      <p:sp>
        <p:nvSpPr>
          <p:cNvPr id="2" name="Rubrik 1"/>
          <p:cNvSpPr>
            <a:spLocks noGrp="1"/>
          </p:cNvSpPr>
          <p:nvPr>
            <p:ph type="title" hasCustomPrompt="1"/>
          </p:nvPr>
        </p:nvSpPr>
        <p:spPr>
          <a:xfrm>
            <a:off x="714376" y="549275"/>
            <a:ext cx="10735084" cy="612775"/>
          </a:xfrm>
        </p:spPr>
        <p:txBody>
          <a:bodyPr/>
          <a:lstStyle>
            <a:lvl1pPr algn="ctr">
              <a:defRPr/>
            </a:lvl1pPr>
          </a:lstStyle>
          <a:p>
            <a:r>
              <a:rPr lang="sv-SE"/>
              <a:t>Klicka för att skriva rubrik</a:t>
            </a:r>
          </a:p>
        </p:txBody>
      </p:sp>
      <p:sp>
        <p:nvSpPr>
          <p:cNvPr id="5" name="Platshållare för datum 4">
            <a:extLst>
              <a:ext uri="{FF2B5EF4-FFF2-40B4-BE49-F238E27FC236}">
                <a16:creationId xmlns:a16="http://schemas.microsoft.com/office/drawing/2014/main" id="{579B50CD-FECB-42B2-9ECD-B197E51CC63B}"/>
              </a:ext>
            </a:extLst>
          </p:cNvPr>
          <p:cNvSpPr>
            <a:spLocks noGrp="1"/>
          </p:cNvSpPr>
          <p:nvPr>
            <p:ph type="dt" sz="half" idx="16"/>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731E46EB-0937-47E7-94EB-1FBF3A8D3DE2}"/>
              </a:ext>
            </a:extLst>
          </p:cNvPr>
          <p:cNvSpPr>
            <a:spLocks noGrp="1"/>
          </p:cNvSpPr>
          <p:nvPr>
            <p:ph type="ftr" sz="quarter" idx="17"/>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11ED1D89-58BF-4543-89BB-659C53D79C9C}"/>
              </a:ext>
            </a:extLst>
          </p:cNvPr>
          <p:cNvSpPr>
            <a:spLocks noGrp="1"/>
          </p:cNvSpPr>
          <p:nvPr>
            <p:ph type="sldNum" sz="quarter" idx="18"/>
          </p:nvPr>
        </p:nvSpPr>
        <p:spPr/>
        <p:txBody>
          <a:bodyPr/>
          <a:lstStyle/>
          <a:p>
            <a:fld id="{E8645303-2AAE-45D1-913A-B06AE6474513}" type="slidenum">
              <a:rPr lang="sv-SE" smtClean="0"/>
              <a:pPr/>
              <a:t>‹#›</a:t>
            </a:fld>
            <a:endParaRPr lang="sv-SE"/>
          </a:p>
        </p:txBody>
      </p:sp>
      <p:sp>
        <p:nvSpPr>
          <p:cNvPr id="12" name="Platshållare för text 21">
            <a:extLst>
              <a:ext uri="{FF2B5EF4-FFF2-40B4-BE49-F238E27FC236}">
                <a16:creationId xmlns:a16="http://schemas.microsoft.com/office/drawing/2014/main" id="{045E744A-FD2A-4F65-9A21-46408FF6FA42}"/>
              </a:ext>
            </a:extLst>
          </p:cNvPr>
          <p:cNvSpPr>
            <a:spLocks noGrp="1"/>
          </p:cNvSpPr>
          <p:nvPr>
            <p:ph type="body" sz="quarter" idx="24"/>
          </p:nvPr>
        </p:nvSpPr>
        <p:spPr>
          <a:xfrm>
            <a:off x="8328252" y="2724627"/>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pic>
        <p:nvPicPr>
          <p:cNvPr id="15" name="Bild 14">
            <a:extLst>
              <a:ext uri="{FF2B5EF4-FFF2-40B4-BE49-F238E27FC236}">
                <a16:creationId xmlns:a16="http://schemas.microsoft.com/office/drawing/2014/main" id="{1E69C77B-2FE0-40DB-9539-1D80F7A061C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451200" y="3005019"/>
            <a:ext cx="3289599" cy="2345627"/>
          </a:xfrm>
          <a:prstGeom prst="rect">
            <a:avLst/>
          </a:prstGeom>
        </p:spPr>
      </p:pic>
      <p:sp>
        <p:nvSpPr>
          <p:cNvPr id="17" name="Platshållare för text 21">
            <a:extLst>
              <a:ext uri="{FF2B5EF4-FFF2-40B4-BE49-F238E27FC236}">
                <a16:creationId xmlns:a16="http://schemas.microsoft.com/office/drawing/2014/main" id="{AAE1AE24-C243-4EBD-8584-7D9901D91470}"/>
              </a:ext>
            </a:extLst>
          </p:cNvPr>
          <p:cNvSpPr>
            <a:spLocks noGrp="1"/>
          </p:cNvSpPr>
          <p:nvPr>
            <p:ph type="body" sz="quarter" idx="25"/>
          </p:nvPr>
        </p:nvSpPr>
        <p:spPr>
          <a:xfrm>
            <a:off x="4608888" y="3579474"/>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pic>
        <p:nvPicPr>
          <p:cNvPr id="19" name="Bild 18">
            <a:extLst>
              <a:ext uri="{FF2B5EF4-FFF2-40B4-BE49-F238E27FC236}">
                <a16:creationId xmlns:a16="http://schemas.microsoft.com/office/drawing/2014/main" id="{9ED4E856-38A1-4F35-8E07-941F9609CBA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14376" y="2150172"/>
            <a:ext cx="3289599" cy="2345627"/>
          </a:xfrm>
          <a:prstGeom prst="rect">
            <a:avLst/>
          </a:prstGeom>
        </p:spPr>
      </p:pic>
      <p:sp>
        <p:nvSpPr>
          <p:cNvPr id="20" name="Platshållare för text 21">
            <a:extLst>
              <a:ext uri="{FF2B5EF4-FFF2-40B4-BE49-F238E27FC236}">
                <a16:creationId xmlns:a16="http://schemas.microsoft.com/office/drawing/2014/main" id="{8CFA581F-8CB9-4246-B58C-A935821904AE}"/>
              </a:ext>
            </a:extLst>
          </p:cNvPr>
          <p:cNvSpPr>
            <a:spLocks noGrp="1"/>
          </p:cNvSpPr>
          <p:nvPr>
            <p:ph type="body" sz="quarter" idx="26"/>
          </p:nvPr>
        </p:nvSpPr>
        <p:spPr>
          <a:xfrm>
            <a:off x="872064" y="2724627"/>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spTree>
    <p:extLst>
      <p:ext uri="{BB962C8B-B14F-4D97-AF65-F5344CB8AC3E}">
        <p14:creationId xmlns:p14="http://schemas.microsoft.com/office/powerpoint/2010/main" val="57353652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Helsida bild">
    <p:bg>
      <p:bgPr>
        <a:solidFill>
          <a:schemeClr val="bg1"/>
        </a:solidFill>
        <a:effectLst/>
      </p:bgPr>
    </p:bg>
    <p:spTree>
      <p:nvGrpSpPr>
        <p:cNvPr id="1" name=""/>
        <p:cNvGrpSpPr/>
        <p:nvPr/>
      </p:nvGrpSpPr>
      <p:grpSpPr>
        <a:xfrm>
          <a:off x="0" y="0"/>
          <a:ext cx="0" cy="0"/>
          <a:chOff x="0" y="0"/>
          <a:chExt cx="0" cy="0"/>
        </a:xfrm>
      </p:grpSpPr>
      <p:sp>
        <p:nvSpPr>
          <p:cNvPr id="26" name="Rektangel 25">
            <a:extLst>
              <a:ext uri="{FF2B5EF4-FFF2-40B4-BE49-F238E27FC236}">
                <a16:creationId xmlns:a16="http://schemas.microsoft.com/office/drawing/2014/main" id="{FD41ADFE-EA24-46C6-89B6-F00EDB40762D}"/>
              </a:ext>
            </a:extLst>
          </p:cNvPr>
          <p:cNvSpPr/>
          <p:nvPr userDrawn="1"/>
        </p:nvSpPr>
        <p:spPr bwMode="white">
          <a:xfrm>
            <a:off x="-1200" y="0"/>
            <a:ext cx="121932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7196"/>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0" y="0"/>
            <a:ext cx="12190476" cy="6858000"/>
          </a:xfrm>
        </p:spPr>
        <p:txBody>
          <a:bodyPr/>
          <a:lstStyle>
            <a:lvl1pPr marL="0" indent="0">
              <a:buFontTx/>
              <a:buNone/>
              <a:defRPr sz="1400"/>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Tree>
    <p:extLst>
      <p:ext uri="{BB962C8B-B14F-4D97-AF65-F5344CB8AC3E}">
        <p14:creationId xmlns:p14="http://schemas.microsoft.com/office/powerpoint/2010/main" val="234424774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ext till vänster">
    <p:bg>
      <p:bgPr>
        <a:solidFill>
          <a:schemeClr val="bg1"/>
        </a:solidFill>
        <a:effectLst/>
      </p:bgPr>
    </p:bg>
    <p:spTree>
      <p:nvGrpSpPr>
        <p:cNvPr id="1" name=""/>
        <p:cNvGrpSpPr/>
        <p:nvPr/>
      </p:nvGrpSpPr>
      <p:grpSpPr>
        <a:xfrm>
          <a:off x="0" y="0"/>
          <a:ext cx="0" cy="0"/>
          <a:chOff x="0" y="0"/>
          <a:chExt cx="0" cy="0"/>
        </a:xfrm>
      </p:grpSpPr>
      <p:sp>
        <p:nvSpPr>
          <p:cNvPr id="26" name="Rektangel 25">
            <a:extLst>
              <a:ext uri="{FF2B5EF4-FFF2-40B4-BE49-F238E27FC236}">
                <a16:creationId xmlns:a16="http://schemas.microsoft.com/office/drawing/2014/main" id="{FD41ADFE-EA24-46C6-89B6-F00EDB40762D}"/>
              </a:ext>
            </a:extLst>
          </p:cNvPr>
          <p:cNvSpPr/>
          <p:nvPr userDrawn="1"/>
        </p:nvSpPr>
        <p:spPr bwMode="white">
          <a:xfrm>
            <a:off x="-1200" y="0"/>
            <a:ext cx="121932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7196"/>
          </a:p>
        </p:txBody>
      </p:sp>
      <p:sp>
        <p:nvSpPr>
          <p:cNvPr id="2" name="Rubrik 1"/>
          <p:cNvSpPr>
            <a:spLocks noGrp="1"/>
          </p:cNvSpPr>
          <p:nvPr>
            <p:ph type="title" hasCustomPrompt="1"/>
          </p:nvPr>
        </p:nvSpPr>
        <p:spPr>
          <a:xfrm>
            <a:off x="714375" y="544513"/>
            <a:ext cx="4708525" cy="429617"/>
          </a:xfrm>
        </p:spPr>
        <p:txBody>
          <a:bodyPr/>
          <a:lstStyle>
            <a:lvl1pPr>
              <a:defRPr sz="3600" spc="0" baseline="0"/>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714375" y="1158235"/>
            <a:ext cx="4708525" cy="4863153"/>
          </a:xfrm>
        </p:spPr>
        <p:txBody>
          <a:bodyPr>
            <a:normAutofit/>
          </a:bodyPr>
          <a:lstStyle>
            <a:lvl1pPr marL="0" indent="0">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6096000" y="0"/>
            <a:ext cx="6094476" cy="6858000"/>
          </a:xfrm>
        </p:spPr>
        <p:txBody>
          <a:bodyPr/>
          <a:lstStyle>
            <a:lvl1pPr marL="0" indent="0">
              <a:buFontTx/>
              <a:buNone/>
              <a:defRPr sz="1400"/>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
        <p:nvSpPr>
          <p:cNvPr id="5" name="Platshållare för datum 4">
            <a:extLst>
              <a:ext uri="{FF2B5EF4-FFF2-40B4-BE49-F238E27FC236}">
                <a16:creationId xmlns:a16="http://schemas.microsoft.com/office/drawing/2014/main" id="{38BDBE17-FA5E-4C7C-86E8-91DBD45E951C}"/>
              </a:ext>
            </a:extLst>
          </p:cNvPr>
          <p:cNvSpPr>
            <a:spLocks noGrp="1"/>
          </p:cNvSpPr>
          <p:nvPr>
            <p:ph type="dt" sz="half" idx="15"/>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577CBAB6-130E-41B3-900D-6B5D8C4F58E3}"/>
              </a:ext>
            </a:extLst>
          </p:cNvPr>
          <p:cNvSpPr>
            <a:spLocks noGrp="1"/>
          </p:cNvSpPr>
          <p:nvPr>
            <p:ph type="ftr" sz="quarter" idx="16"/>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C9925C14-23DD-4781-BB62-010FC7C1F730}"/>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97194619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ext till höger">
    <p:bg>
      <p:bgPr>
        <a:solidFill>
          <a:schemeClr val="bg1"/>
        </a:solidFill>
        <a:effectLst/>
      </p:bgPr>
    </p:bg>
    <p:spTree>
      <p:nvGrpSpPr>
        <p:cNvPr id="1" name=""/>
        <p:cNvGrpSpPr/>
        <p:nvPr/>
      </p:nvGrpSpPr>
      <p:grpSpPr>
        <a:xfrm>
          <a:off x="0" y="0"/>
          <a:ext cx="0" cy="0"/>
          <a:chOff x="0" y="0"/>
          <a:chExt cx="0" cy="0"/>
        </a:xfrm>
      </p:grpSpPr>
      <p:sp>
        <p:nvSpPr>
          <p:cNvPr id="26" name="Rektangel 25">
            <a:extLst>
              <a:ext uri="{FF2B5EF4-FFF2-40B4-BE49-F238E27FC236}">
                <a16:creationId xmlns:a16="http://schemas.microsoft.com/office/drawing/2014/main" id="{FD41ADFE-EA24-46C6-89B6-F00EDB40762D}"/>
              </a:ext>
            </a:extLst>
          </p:cNvPr>
          <p:cNvSpPr/>
          <p:nvPr userDrawn="1"/>
        </p:nvSpPr>
        <p:spPr bwMode="white">
          <a:xfrm>
            <a:off x="-1200" y="0"/>
            <a:ext cx="121932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7196"/>
          </a:p>
        </p:txBody>
      </p:sp>
      <p:sp>
        <p:nvSpPr>
          <p:cNvPr id="2" name="Rubrik 1"/>
          <p:cNvSpPr>
            <a:spLocks noGrp="1"/>
          </p:cNvSpPr>
          <p:nvPr>
            <p:ph type="title" hasCustomPrompt="1"/>
          </p:nvPr>
        </p:nvSpPr>
        <p:spPr>
          <a:xfrm>
            <a:off x="6751639" y="544513"/>
            <a:ext cx="4708525" cy="428400"/>
          </a:xfrm>
        </p:spPr>
        <p:txBody>
          <a:bodyPr/>
          <a:lstStyle>
            <a:lvl1pPr>
              <a:defRPr sz="3600" spc="0" baseline="0"/>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6751934" y="1158235"/>
            <a:ext cx="4708525" cy="4863153"/>
          </a:xfrm>
        </p:spPr>
        <p:txBody>
          <a:bodyPr>
            <a:normAutofit/>
          </a:bodyPr>
          <a:lstStyle>
            <a:lvl1pPr marL="0" indent="0">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924" y="0"/>
            <a:ext cx="6094476" cy="6858000"/>
          </a:xfrm>
        </p:spPr>
        <p:txBody>
          <a:bodyPr>
            <a:normAutofit/>
          </a:bodyPr>
          <a:lstStyle>
            <a:lvl1pPr marL="0" indent="0">
              <a:buFontTx/>
              <a:buNone/>
              <a:defRPr sz="1400"/>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
        <p:nvSpPr>
          <p:cNvPr id="5" name="Platshållare för datum 4">
            <a:extLst>
              <a:ext uri="{FF2B5EF4-FFF2-40B4-BE49-F238E27FC236}">
                <a16:creationId xmlns:a16="http://schemas.microsoft.com/office/drawing/2014/main" id="{38BDBE17-FA5E-4C7C-86E8-91DBD45E951C}"/>
              </a:ext>
            </a:extLst>
          </p:cNvPr>
          <p:cNvSpPr>
            <a:spLocks noGrp="1"/>
          </p:cNvSpPr>
          <p:nvPr>
            <p:ph type="dt" sz="half" idx="15"/>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577CBAB6-130E-41B3-900D-6B5D8C4F58E3}"/>
              </a:ext>
            </a:extLst>
          </p:cNvPr>
          <p:cNvSpPr>
            <a:spLocks noGrp="1"/>
          </p:cNvSpPr>
          <p:nvPr>
            <p:ph type="ftr" sz="quarter" idx="16"/>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C9925C14-23DD-4781-BB62-010FC7C1F730}"/>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24108444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Kollage 6 bilder">
    <p:bg>
      <p:bgPr>
        <a:solidFill>
          <a:schemeClr val="bg1"/>
        </a:solidFill>
        <a:effectLst/>
      </p:bgPr>
    </p:bg>
    <p:spTree>
      <p:nvGrpSpPr>
        <p:cNvPr id="1" name=""/>
        <p:cNvGrpSpPr/>
        <p:nvPr/>
      </p:nvGrpSpPr>
      <p:grpSpPr>
        <a:xfrm>
          <a:off x="0" y="0"/>
          <a:ext cx="0" cy="0"/>
          <a:chOff x="0" y="0"/>
          <a:chExt cx="0" cy="0"/>
        </a:xfrm>
      </p:grpSpPr>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714375" y="1554480"/>
            <a:ext cx="2616200" cy="2061214"/>
          </a:xfrm>
        </p:spPr>
        <p:txBody>
          <a:bodyPr>
            <a:normAutofit/>
          </a:bodyPr>
          <a:lstStyle>
            <a:lvl1pPr marL="0" indent="0">
              <a:buFontTx/>
              <a:buNone/>
              <a:defRPr sz="1400"/>
            </a:lvl1pPr>
          </a:lstStyle>
          <a:p>
            <a:r>
              <a:rPr lang="sv-SE"/>
              <a:t>Klicka på ikonen för att infoga bild</a:t>
            </a:r>
          </a:p>
        </p:txBody>
      </p:sp>
      <p:sp>
        <p:nvSpPr>
          <p:cNvPr id="15" name="Platshållare för bild 9">
            <a:extLst>
              <a:ext uri="{FF2B5EF4-FFF2-40B4-BE49-F238E27FC236}">
                <a16:creationId xmlns:a16="http://schemas.microsoft.com/office/drawing/2014/main" id="{BF436458-17E3-41F7-B743-C637D1AEBA22}"/>
              </a:ext>
            </a:extLst>
          </p:cNvPr>
          <p:cNvSpPr>
            <a:spLocks noGrp="1"/>
          </p:cNvSpPr>
          <p:nvPr>
            <p:ph type="pic" sz="quarter" idx="14" hasCustomPrompt="1"/>
          </p:nvPr>
        </p:nvSpPr>
        <p:spPr>
          <a:xfrm>
            <a:off x="8843964" y="1554480"/>
            <a:ext cx="2616200" cy="2061214"/>
          </a:xfrm>
        </p:spPr>
        <p:txBody>
          <a:bodyPr>
            <a:normAutofit/>
          </a:bodyPr>
          <a:lstStyle>
            <a:lvl1pPr marL="0" indent="0">
              <a:buFontTx/>
              <a:buNone/>
              <a:defRPr sz="1400"/>
            </a:lvl1pPr>
          </a:lstStyle>
          <a:p>
            <a:r>
              <a:rPr lang="sv-SE"/>
              <a:t>Klicka på ikonen för att infoga bild</a:t>
            </a:r>
          </a:p>
        </p:txBody>
      </p:sp>
      <p:sp>
        <p:nvSpPr>
          <p:cNvPr id="16" name="Platshållare för bild 9">
            <a:extLst>
              <a:ext uri="{FF2B5EF4-FFF2-40B4-BE49-F238E27FC236}">
                <a16:creationId xmlns:a16="http://schemas.microsoft.com/office/drawing/2014/main" id="{5F97E123-216C-4649-9D8A-4EC0ADDE211E}"/>
              </a:ext>
            </a:extLst>
          </p:cNvPr>
          <p:cNvSpPr>
            <a:spLocks noGrp="1"/>
          </p:cNvSpPr>
          <p:nvPr>
            <p:ph type="pic" sz="quarter" idx="15" hasCustomPrompt="1"/>
          </p:nvPr>
        </p:nvSpPr>
        <p:spPr>
          <a:xfrm>
            <a:off x="8843964" y="3909870"/>
            <a:ext cx="2616200" cy="2061214"/>
          </a:xfrm>
        </p:spPr>
        <p:txBody>
          <a:bodyPr/>
          <a:lstStyle>
            <a:lvl1pPr marL="0" indent="0">
              <a:buFontTx/>
              <a:buNone/>
              <a:defRPr sz="1400"/>
            </a:lvl1pPr>
          </a:lstStyle>
          <a:p>
            <a:r>
              <a:rPr lang="sv-SE"/>
              <a:t>Klicka på ikonen för att infoga bild</a:t>
            </a:r>
          </a:p>
        </p:txBody>
      </p:sp>
      <p:sp>
        <p:nvSpPr>
          <p:cNvPr id="19" name="Platshållare för bild 9">
            <a:extLst>
              <a:ext uri="{FF2B5EF4-FFF2-40B4-BE49-F238E27FC236}">
                <a16:creationId xmlns:a16="http://schemas.microsoft.com/office/drawing/2014/main" id="{990A8E63-98B2-45B1-BFF7-A736FF8ADDF8}"/>
              </a:ext>
            </a:extLst>
          </p:cNvPr>
          <p:cNvSpPr>
            <a:spLocks noGrp="1"/>
          </p:cNvSpPr>
          <p:nvPr>
            <p:ph type="pic" sz="quarter" idx="16" hasCustomPrompt="1"/>
          </p:nvPr>
        </p:nvSpPr>
        <p:spPr>
          <a:xfrm>
            <a:off x="5962184" y="3909870"/>
            <a:ext cx="2616200" cy="2061214"/>
          </a:xfrm>
        </p:spPr>
        <p:txBody>
          <a:bodyPr/>
          <a:lstStyle>
            <a:lvl1pPr marL="0" indent="0">
              <a:buFontTx/>
              <a:buNone/>
              <a:defRPr sz="1400"/>
            </a:lvl1pPr>
          </a:lstStyle>
          <a:p>
            <a:r>
              <a:rPr lang="sv-SE"/>
              <a:t>Klicka på ikonen för att infoga bild</a:t>
            </a:r>
          </a:p>
        </p:txBody>
      </p:sp>
      <p:sp>
        <p:nvSpPr>
          <p:cNvPr id="20" name="Platshållare för bild 9">
            <a:extLst>
              <a:ext uri="{FF2B5EF4-FFF2-40B4-BE49-F238E27FC236}">
                <a16:creationId xmlns:a16="http://schemas.microsoft.com/office/drawing/2014/main" id="{E6569798-608F-4AD1-81E5-A128EF9E3D83}"/>
              </a:ext>
            </a:extLst>
          </p:cNvPr>
          <p:cNvSpPr>
            <a:spLocks noGrp="1"/>
          </p:cNvSpPr>
          <p:nvPr>
            <p:ph type="pic" sz="quarter" idx="17" hasCustomPrompt="1"/>
          </p:nvPr>
        </p:nvSpPr>
        <p:spPr>
          <a:xfrm>
            <a:off x="714375" y="3909870"/>
            <a:ext cx="4982230" cy="2061214"/>
          </a:xfrm>
        </p:spPr>
        <p:txBody>
          <a:bodyPr/>
          <a:lstStyle>
            <a:lvl1pPr marL="0" indent="0">
              <a:buFontTx/>
              <a:buNone/>
              <a:defRPr sz="1400"/>
            </a:lvl1pPr>
          </a:lstStyle>
          <a:p>
            <a:r>
              <a:rPr lang="sv-SE"/>
              <a:t>Klicka på ikonen för att infoga bild</a:t>
            </a:r>
          </a:p>
        </p:txBody>
      </p:sp>
      <p:sp>
        <p:nvSpPr>
          <p:cNvPr id="21" name="Platshållare för bild 9">
            <a:extLst>
              <a:ext uri="{FF2B5EF4-FFF2-40B4-BE49-F238E27FC236}">
                <a16:creationId xmlns:a16="http://schemas.microsoft.com/office/drawing/2014/main" id="{FBD1DA46-9854-49C8-AC48-095F3907F051}"/>
              </a:ext>
            </a:extLst>
          </p:cNvPr>
          <p:cNvSpPr>
            <a:spLocks noGrp="1"/>
          </p:cNvSpPr>
          <p:nvPr>
            <p:ph type="pic" sz="quarter" idx="18" hasCustomPrompt="1"/>
          </p:nvPr>
        </p:nvSpPr>
        <p:spPr>
          <a:xfrm>
            <a:off x="3596154" y="1554480"/>
            <a:ext cx="4982230" cy="2061214"/>
          </a:xfrm>
        </p:spPr>
        <p:txBody>
          <a:bodyPr/>
          <a:lstStyle>
            <a:lvl1pPr marL="0" indent="0">
              <a:buFontTx/>
              <a:buNone/>
              <a:defRPr sz="1400"/>
            </a:lvl1pPr>
          </a:lstStyle>
          <a:p>
            <a:r>
              <a:rPr lang="sv-SE"/>
              <a:t>Klicka på ikonen för att infoga bild</a:t>
            </a:r>
          </a:p>
        </p:txBody>
      </p:sp>
      <p:sp>
        <p:nvSpPr>
          <p:cNvPr id="13" name="Rubrik 12">
            <a:extLst>
              <a:ext uri="{FF2B5EF4-FFF2-40B4-BE49-F238E27FC236}">
                <a16:creationId xmlns:a16="http://schemas.microsoft.com/office/drawing/2014/main" id="{8C375DCE-17DE-45ED-AD5A-F0F2B7711D9D}"/>
              </a:ext>
            </a:extLst>
          </p:cNvPr>
          <p:cNvSpPr>
            <a:spLocks noGrp="1"/>
          </p:cNvSpPr>
          <p:nvPr>
            <p:ph type="title" hasCustomPrompt="1"/>
          </p:nvPr>
        </p:nvSpPr>
        <p:spPr>
          <a:xfrm>
            <a:off x="927100" y="549275"/>
            <a:ext cx="10337800" cy="612775"/>
          </a:xfrm>
        </p:spPr>
        <p:txBody>
          <a:bodyPr/>
          <a:lstStyle>
            <a:lvl1pPr algn="ctr">
              <a:defRPr sz="5600" baseline="0"/>
            </a:lvl1pPr>
          </a:lstStyle>
          <a:p>
            <a:r>
              <a:rPr lang="sv-SE"/>
              <a:t>Klicka för att skriva rubrik</a:t>
            </a:r>
          </a:p>
        </p:txBody>
      </p:sp>
      <p:sp>
        <p:nvSpPr>
          <p:cNvPr id="5" name="Platshållare för datum 4">
            <a:extLst>
              <a:ext uri="{FF2B5EF4-FFF2-40B4-BE49-F238E27FC236}">
                <a16:creationId xmlns:a16="http://schemas.microsoft.com/office/drawing/2014/main" id="{D92C2D38-E3F3-48C8-9079-0BE5EB70AC3F}"/>
              </a:ext>
            </a:extLst>
          </p:cNvPr>
          <p:cNvSpPr>
            <a:spLocks noGrp="1"/>
          </p:cNvSpPr>
          <p:nvPr>
            <p:ph type="dt" sz="half" idx="19"/>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F36A126D-C02C-47F7-9F0A-31D811AB3757}"/>
              </a:ext>
            </a:extLst>
          </p:cNvPr>
          <p:cNvSpPr>
            <a:spLocks noGrp="1"/>
          </p:cNvSpPr>
          <p:nvPr>
            <p:ph type="ftr" sz="quarter" idx="20"/>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C71EDEDD-29B7-4183-B9F7-1CCC6B39A1BE}"/>
              </a:ext>
            </a:extLst>
          </p:cNvPr>
          <p:cNvSpPr>
            <a:spLocks noGrp="1"/>
          </p:cNvSpPr>
          <p:nvPr>
            <p:ph type="sldNum" sz="quarter" idx="21"/>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068164271"/>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preserve="1" userDrawn="1">
  <p:cSld name="Citat och bild">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7237" y="1685826"/>
            <a:ext cx="4594992" cy="3397514"/>
          </a:xfrm>
        </p:spPr>
        <p:txBody>
          <a:bodyPr anchor="t" anchorCtr="0"/>
          <a:lstStyle>
            <a:lvl1pPr algn="l">
              <a:lnSpc>
                <a:spcPct val="80000"/>
              </a:lnSpc>
              <a:defRPr sz="4800" cap="none" spc="50" baseline="0">
                <a:solidFill>
                  <a:schemeClr val="tx1"/>
                </a:solidFill>
              </a:defRPr>
            </a:lvl1pPr>
          </a:lstStyle>
          <a:p>
            <a:r>
              <a:rPr lang="sv-SE"/>
              <a:t>Här skriver jag ett citat som passar min presentation</a:t>
            </a:r>
          </a:p>
        </p:txBody>
      </p:sp>
      <p:sp>
        <p:nvSpPr>
          <p:cNvPr id="3" name="Platshållare för text 2"/>
          <p:cNvSpPr>
            <a:spLocks noGrp="1"/>
          </p:cNvSpPr>
          <p:nvPr>
            <p:ph type="body" idx="1" hasCustomPrompt="1"/>
          </p:nvPr>
        </p:nvSpPr>
        <p:spPr>
          <a:xfrm>
            <a:off x="714375" y="5396564"/>
            <a:ext cx="4597854" cy="480362"/>
          </a:xfrm>
        </p:spPr>
        <p:txBody>
          <a:bodyPr>
            <a:noAutofit/>
          </a:bodyPr>
          <a:lstStyle>
            <a:lvl1pPr marL="0" indent="0" algn="l">
              <a:buNone/>
              <a:defRPr sz="20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Citat namn</a:t>
            </a:r>
          </a:p>
          <a:p>
            <a:pPr lvl="0"/>
            <a:endParaRPr lang="sv-SE"/>
          </a:p>
        </p:txBody>
      </p:sp>
      <p:sp>
        <p:nvSpPr>
          <p:cNvPr id="12" name="textruta 11">
            <a:extLst>
              <a:ext uri="{FF2B5EF4-FFF2-40B4-BE49-F238E27FC236}">
                <a16:creationId xmlns:a16="http://schemas.microsoft.com/office/drawing/2014/main" id="{3C1C0121-60AC-47FA-9F3D-928FDDB6D815}"/>
              </a:ext>
            </a:extLst>
          </p:cNvPr>
          <p:cNvSpPr txBox="1"/>
          <p:nvPr userDrawn="1"/>
        </p:nvSpPr>
        <p:spPr>
          <a:xfrm>
            <a:off x="553640" y="-156542"/>
            <a:ext cx="1197769" cy="3154710"/>
          </a:xfrm>
          <a:prstGeom prst="rect">
            <a:avLst/>
          </a:prstGeom>
          <a:noFill/>
        </p:spPr>
        <p:txBody>
          <a:bodyPr wrap="square" lIns="0" rIns="0" rtlCol="0">
            <a:spAutoFit/>
          </a:bodyPr>
          <a:lstStyle/>
          <a:p>
            <a:r>
              <a:rPr lang="sv-SE" sz="19900">
                <a:solidFill>
                  <a:schemeClr val="tx1"/>
                </a:solidFill>
                <a:latin typeface="+mj-lt"/>
              </a:rPr>
              <a:t>”</a:t>
            </a:r>
          </a:p>
        </p:txBody>
      </p:sp>
      <p:sp>
        <p:nvSpPr>
          <p:cNvPr id="11" name="Platshållare för bild 10">
            <a:extLst>
              <a:ext uri="{FF2B5EF4-FFF2-40B4-BE49-F238E27FC236}">
                <a16:creationId xmlns:a16="http://schemas.microsoft.com/office/drawing/2014/main" id="{E3B12A66-0332-4C76-A07F-F46BE0CF4C48}"/>
              </a:ext>
            </a:extLst>
          </p:cNvPr>
          <p:cNvSpPr>
            <a:spLocks noGrp="1"/>
          </p:cNvSpPr>
          <p:nvPr>
            <p:ph type="pic" sz="quarter" idx="13" hasCustomPrompt="1"/>
          </p:nvPr>
        </p:nvSpPr>
        <p:spPr>
          <a:xfrm>
            <a:off x="6096000" y="-4749"/>
            <a:ext cx="6096000" cy="6858000"/>
          </a:xfrm>
        </p:spPr>
        <p:txBody>
          <a:bodyPr/>
          <a:lstStyle>
            <a:lvl1pPr marL="0" indent="0">
              <a:buFontTx/>
              <a:buNone/>
              <a:defRPr/>
            </a:lvl1pPr>
          </a:lstStyle>
          <a:p>
            <a:r>
              <a:rPr lang="sv-SE"/>
              <a:t> </a:t>
            </a:r>
          </a:p>
        </p:txBody>
      </p:sp>
      <p:sp>
        <p:nvSpPr>
          <p:cNvPr id="7" name="Platshållare för datum 6">
            <a:extLst>
              <a:ext uri="{FF2B5EF4-FFF2-40B4-BE49-F238E27FC236}">
                <a16:creationId xmlns:a16="http://schemas.microsoft.com/office/drawing/2014/main" id="{E36EA41E-7D41-4667-A7A0-90604742235C}"/>
              </a:ext>
            </a:extLst>
          </p:cNvPr>
          <p:cNvSpPr>
            <a:spLocks noGrp="1"/>
          </p:cNvSpPr>
          <p:nvPr>
            <p:ph type="dt" sz="half" idx="14"/>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CA328711-C5AA-44BB-B264-57911D758B95}"/>
              </a:ext>
            </a:extLst>
          </p:cNvPr>
          <p:cNvSpPr>
            <a:spLocks noGrp="1"/>
          </p:cNvSpPr>
          <p:nvPr>
            <p:ph type="ftr" sz="quarter" idx="15"/>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6968909E-9148-4959-87F8-16BDC62C242B}"/>
              </a:ext>
            </a:extLst>
          </p:cNvPr>
          <p:cNvSpPr>
            <a:spLocks noGrp="1"/>
          </p:cNvSpPr>
          <p:nvPr>
            <p:ph type="sldNum" sz="quarter" idx="16"/>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01989820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Tom">
    <p:bg>
      <p:bgPr>
        <a:solidFill>
          <a:schemeClr val="bg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E29C740C-E70A-4A03-AFF1-618131A73478}"/>
              </a:ext>
            </a:extLst>
          </p:cNvPr>
          <p:cNvSpPr>
            <a:spLocks noGrp="1"/>
          </p:cNvSpPr>
          <p:nvPr>
            <p:ph type="dt" sz="half" idx="10"/>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E0746F8B-E22C-4AC3-814B-B661E91E24E5}"/>
              </a:ext>
            </a:extLst>
          </p:cNvPr>
          <p:cNvSpPr>
            <a:spLocks noGrp="1"/>
          </p:cNvSpPr>
          <p:nvPr>
            <p:ph type="ftr" sz="quarter" idx="11"/>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BB9EDAA4-56F9-473E-9272-9645D22183B7}"/>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326305419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Tack">
    <p:bg>
      <p:bgPr>
        <a:solidFill>
          <a:schemeClr val="bg1"/>
        </a:solidFill>
        <a:effectLst/>
      </p:bgPr>
    </p:bg>
    <p:spTree>
      <p:nvGrpSpPr>
        <p:cNvPr id="1" name=""/>
        <p:cNvGrpSpPr/>
        <p:nvPr/>
      </p:nvGrpSpPr>
      <p:grpSpPr>
        <a:xfrm>
          <a:off x="0" y="0"/>
          <a:ext cx="0" cy="0"/>
          <a:chOff x="0" y="0"/>
          <a:chExt cx="0" cy="0"/>
        </a:xfrm>
      </p:grpSpPr>
      <p:sp>
        <p:nvSpPr>
          <p:cNvPr id="8" name="textruta 7">
            <a:extLst>
              <a:ext uri="{FF2B5EF4-FFF2-40B4-BE49-F238E27FC236}">
                <a16:creationId xmlns:a16="http://schemas.microsoft.com/office/drawing/2014/main" id="{0FA480E9-7A1E-49E9-A38D-047FFB8E76EE}"/>
              </a:ext>
            </a:extLst>
          </p:cNvPr>
          <p:cNvSpPr txBox="1"/>
          <p:nvPr userDrawn="1"/>
        </p:nvSpPr>
        <p:spPr>
          <a:xfrm>
            <a:off x="2562997" y="1841969"/>
            <a:ext cx="7067550" cy="1938992"/>
          </a:xfrm>
          <a:prstGeom prst="rect">
            <a:avLst/>
          </a:prstGeom>
          <a:noFill/>
        </p:spPr>
        <p:txBody>
          <a:bodyPr wrap="square" rtlCol="0">
            <a:spAutoFit/>
          </a:bodyPr>
          <a:lstStyle/>
          <a:p>
            <a:pPr algn="ctr"/>
            <a:r>
              <a:rPr lang="sv-SE" sz="12000" spc="50" baseline="0">
                <a:solidFill>
                  <a:schemeClr val="tx1"/>
                </a:solidFill>
                <a:latin typeface="+mj-lt"/>
              </a:rPr>
              <a:t>TACK</a:t>
            </a:r>
            <a:r>
              <a:rPr lang="sv-SE" sz="12000" spc="200" baseline="0">
                <a:solidFill>
                  <a:schemeClr val="tx1"/>
                </a:solidFill>
                <a:latin typeface="+mj-lt"/>
              </a:rPr>
              <a:t>!</a:t>
            </a:r>
          </a:p>
        </p:txBody>
      </p:sp>
      <p:pic>
        <p:nvPicPr>
          <p:cNvPr id="15" name="Bildobjekt 14">
            <a:extLst>
              <a:ext uri="{FF2B5EF4-FFF2-40B4-BE49-F238E27FC236}">
                <a16:creationId xmlns:a16="http://schemas.microsoft.com/office/drawing/2014/main" id="{7C098F24-9A61-4B0B-9BF1-A4A7635F20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363079" y="4779579"/>
            <a:ext cx="3468956" cy="754024"/>
          </a:xfrm>
          <a:prstGeom prst="rect">
            <a:avLst/>
          </a:prstGeom>
        </p:spPr>
      </p:pic>
      <p:grpSp>
        <p:nvGrpSpPr>
          <p:cNvPr id="13" name="Grupp 12">
            <a:extLst>
              <a:ext uri="{FF2B5EF4-FFF2-40B4-BE49-F238E27FC236}">
                <a16:creationId xmlns:a16="http://schemas.microsoft.com/office/drawing/2014/main" id="{1A94FB4D-B36A-4974-97DA-B08C02C7AC09}"/>
              </a:ext>
            </a:extLst>
          </p:cNvPr>
          <p:cNvGrpSpPr/>
          <p:nvPr userDrawn="1"/>
        </p:nvGrpSpPr>
        <p:grpSpPr>
          <a:xfrm>
            <a:off x="3125148" y="5928705"/>
            <a:ext cx="5941704" cy="390895"/>
            <a:chOff x="2953940" y="5934146"/>
            <a:chExt cx="5941704" cy="390895"/>
          </a:xfrm>
        </p:grpSpPr>
        <p:sp>
          <p:nvSpPr>
            <p:cNvPr id="14" name="Shape 2944">
              <a:extLst>
                <a:ext uri="{FF2B5EF4-FFF2-40B4-BE49-F238E27FC236}">
                  <a16:creationId xmlns:a16="http://schemas.microsoft.com/office/drawing/2014/main" id="{F085A41D-4BBF-4E3B-88DC-324DE1954095}"/>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6" name="Shape 2865">
              <a:extLst>
                <a:ext uri="{FF2B5EF4-FFF2-40B4-BE49-F238E27FC236}">
                  <a16:creationId xmlns:a16="http://schemas.microsoft.com/office/drawing/2014/main" id="{9358D106-80F9-49F1-8121-3FD6FC988625}"/>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7" name="Shape 2859">
              <a:extLst>
                <a:ext uri="{FF2B5EF4-FFF2-40B4-BE49-F238E27FC236}">
                  <a16:creationId xmlns:a16="http://schemas.microsoft.com/office/drawing/2014/main" id="{0BD55CB4-0EAF-4A45-BB02-6A715E787589}"/>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5" name="Shape 2860">
              <a:extLst>
                <a:ext uri="{FF2B5EF4-FFF2-40B4-BE49-F238E27FC236}">
                  <a16:creationId xmlns:a16="http://schemas.microsoft.com/office/drawing/2014/main" id="{F4C62317-65DA-4381-AFC6-C53FDEC26B79}"/>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7" name="TextBox 66">
              <a:extLst>
                <a:ext uri="{FF2B5EF4-FFF2-40B4-BE49-F238E27FC236}">
                  <a16:creationId xmlns:a16="http://schemas.microsoft.com/office/drawing/2014/main" id="{1CA5878A-7717-4501-80FF-9AC7370F4CAE}"/>
                </a:ext>
              </a:extLst>
            </p:cNvPr>
            <p:cNvSpPr txBox="1"/>
            <p:nvPr/>
          </p:nvSpPr>
          <p:spPr>
            <a:xfrm>
              <a:off x="4850233" y="5992391"/>
              <a:ext cx="80290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a:t>
              </a:r>
            </a:p>
          </p:txBody>
        </p:sp>
        <p:sp>
          <p:nvSpPr>
            <p:cNvPr id="28" name="TextBox 67">
              <a:extLst>
                <a:ext uri="{FF2B5EF4-FFF2-40B4-BE49-F238E27FC236}">
                  <a16:creationId xmlns:a16="http://schemas.microsoft.com/office/drawing/2014/main" id="{298783A6-A253-4A02-B209-8528A3956B3A}"/>
                </a:ext>
              </a:extLst>
            </p:cNvPr>
            <p:cNvSpPr txBox="1"/>
            <p:nvPr/>
          </p:nvSpPr>
          <p:spPr>
            <a:xfrm>
              <a:off x="7943211" y="5992392"/>
              <a:ext cx="95243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29" name="TextBox 68">
              <a:extLst>
                <a:ext uri="{FF2B5EF4-FFF2-40B4-BE49-F238E27FC236}">
                  <a16:creationId xmlns:a16="http://schemas.microsoft.com/office/drawing/2014/main" id="{C129EA57-B3AB-4462-ABEE-7601279A50ED}"/>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0" name="TextBox 69">
              <a:extLst>
                <a:ext uri="{FF2B5EF4-FFF2-40B4-BE49-F238E27FC236}">
                  <a16:creationId xmlns:a16="http://schemas.microsoft.com/office/drawing/2014/main" id="{A79D43C9-317D-4428-B9FB-1B1CD36935E7}"/>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spTree>
    <p:extLst>
      <p:ext uri="{BB962C8B-B14F-4D97-AF65-F5344CB8AC3E}">
        <p14:creationId xmlns:p14="http://schemas.microsoft.com/office/powerpoint/2010/main" val="343123930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bg1"/>
        </a:solidFill>
        <a:effectLst/>
      </p:bgPr>
    </p:bg>
    <p:spTree>
      <p:nvGrpSpPr>
        <p:cNvPr id="1" name=""/>
        <p:cNvGrpSpPr/>
        <p:nvPr/>
      </p:nvGrpSpPr>
      <p:grpSpPr>
        <a:xfrm>
          <a:off x="0" y="0"/>
          <a:ext cx="0" cy="0"/>
          <a:chOff x="0" y="0"/>
          <a:chExt cx="0" cy="0"/>
        </a:xfrm>
      </p:grpSpPr>
      <p:sp>
        <p:nvSpPr>
          <p:cNvPr id="8" name="textruta 7">
            <a:extLst>
              <a:ext uri="{FF2B5EF4-FFF2-40B4-BE49-F238E27FC236}">
                <a16:creationId xmlns:a16="http://schemas.microsoft.com/office/drawing/2014/main" id="{0FA480E9-7A1E-49E9-A38D-047FFB8E76EE}"/>
              </a:ext>
            </a:extLst>
          </p:cNvPr>
          <p:cNvSpPr txBox="1"/>
          <p:nvPr userDrawn="1"/>
        </p:nvSpPr>
        <p:spPr>
          <a:xfrm>
            <a:off x="2562997" y="1841969"/>
            <a:ext cx="7067550" cy="1938992"/>
          </a:xfrm>
          <a:prstGeom prst="rect">
            <a:avLst/>
          </a:prstGeom>
          <a:noFill/>
        </p:spPr>
        <p:txBody>
          <a:bodyPr wrap="square" rtlCol="0">
            <a:spAutoFit/>
          </a:bodyPr>
          <a:lstStyle/>
          <a:p>
            <a:pPr algn="ctr"/>
            <a:r>
              <a:rPr lang="sv-SE" sz="12000" spc="50" baseline="0" err="1">
                <a:solidFill>
                  <a:schemeClr val="tx1"/>
                </a:solidFill>
                <a:latin typeface="+mj-lt"/>
              </a:rPr>
              <a:t>Thank</a:t>
            </a:r>
            <a:r>
              <a:rPr lang="sv-SE" sz="12000" spc="50" baseline="0">
                <a:solidFill>
                  <a:schemeClr val="tx1"/>
                </a:solidFill>
                <a:latin typeface="+mj-lt"/>
              </a:rPr>
              <a:t> </a:t>
            </a:r>
            <a:r>
              <a:rPr lang="sv-SE" sz="12000" spc="50" baseline="0" err="1">
                <a:solidFill>
                  <a:schemeClr val="tx1"/>
                </a:solidFill>
                <a:latin typeface="+mj-lt"/>
              </a:rPr>
              <a:t>you</a:t>
            </a:r>
            <a:r>
              <a:rPr lang="sv-SE" sz="12000" spc="50" baseline="0">
                <a:solidFill>
                  <a:schemeClr val="tx1"/>
                </a:solidFill>
                <a:latin typeface="+mj-lt"/>
              </a:rPr>
              <a:t>!</a:t>
            </a:r>
            <a:endParaRPr lang="sv-SE" sz="12000" spc="200" baseline="0">
              <a:solidFill>
                <a:schemeClr val="tx1"/>
              </a:solidFill>
              <a:latin typeface="+mj-lt"/>
            </a:endParaRPr>
          </a:p>
        </p:txBody>
      </p:sp>
      <p:pic>
        <p:nvPicPr>
          <p:cNvPr id="16" name="Bildobjekt 15">
            <a:extLst>
              <a:ext uri="{FF2B5EF4-FFF2-40B4-BE49-F238E27FC236}">
                <a16:creationId xmlns:a16="http://schemas.microsoft.com/office/drawing/2014/main" id="{7A65F733-EDB0-41A1-94B7-13C94293EC7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280452" y="4662075"/>
            <a:ext cx="3631096" cy="782823"/>
          </a:xfrm>
          <a:prstGeom prst="rect">
            <a:avLst/>
          </a:prstGeom>
        </p:spPr>
      </p:pic>
      <p:grpSp>
        <p:nvGrpSpPr>
          <p:cNvPr id="17" name="Grupp 16">
            <a:extLst>
              <a:ext uri="{FF2B5EF4-FFF2-40B4-BE49-F238E27FC236}">
                <a16:creationId xmlns:a16="http://schemas.microsoft.com/office/drawing/2014/main" id="{BBA9CE86-EF08-48FB-A607-25C4A150A915}"/>
              </a:ext>
            </a:extLst>
          </p:cNvPr>
          <p:cNvGrpSpPr/>
          <p:nvPr userDrawn="1"/>
        </p:nvGrpSpPr>
        <p:grpSpPr>
          <a:xfrm>
            <a:off x="3128116" y="5934146"/>
            <a:ext cx="5950570" cy="390895"/>
            <a:chOff x="2953940" y="5934146"/>
            <a:chExt cx="5950570" cy="390895"/>
          </a:xfrm>
        </p:grpSpPr>
        <p:sp>
          <p:nvSpPr>
            <p:cNvPr id="25" name="Shape 2944">
              <a:extLst>
                <a:ext uri="{FF2B5EF4-FFF2-40B4-BE49-F238E27FC236}">
                  <a16:creationId xmlns:a16="http://schemas.microsoft.com/office/drawing/2014/main" id="{1F52EA93-08A5-4C02-9B68-4F5AAC531835}"/>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7" name="Shape 2865">
              <a:extLst>
                <a:ext uri="{FF2B5EF4-FFF2-40B4-BE49-F238E27FC236}">
                  <a16:creationId xmlns:a16="http://schemas.microsoft.com/office/drawing/2014/main" id="{E2654528-EB8C-41CA-B35D-76A2E6B8D6D0}"/>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30" name="Shape 2859">
              <a:extLst>
                <a:ext uri="{FF2B5EF4-FFF2-40B4-BE49-F238E27FC236}">
                  <a16:creationId xmlns:a16="http://schemas.microsoft.com/office/drawing/2014/main" id="{F2A3F0B9-6C12-4C7A-BCF1-B0F1755FE737}"/>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31" name="Shape 2860">
              <a:extLst>
                <a:ext uri="{FF2B5EF4-FFF2-40B4-BE49-F238E27FC236}">
                  <a16:creationId xmlns:a16="http://schemas.microsoft.com/office/drawing/2014/main" id="{CCB3150D-3386-4AA8-99F8-0C1BB9B6E143}"/>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32" name="TextBox 66">
              <a:extLst>
                <a:ext uri="{FF2B5EF4-FFF2-40B4-BE49-F238E27FC236}">
                  <a16:creationId xmlns:a16="http://schemas.microsoft.com/office/drawing/2014/main" id="{A86E3DF7-FE01-450B-BEFE-7689538F4E85}"/>
                </a:ext>
              </a:extLst>
            </p:cNvPr>
            <p:cNvSpPr txBox="1"/>
            <p:nvPr/>
          </p:nvSpPr>
          <p:spPr>
            <a:xfrm>
              <a:off x="4850234" y="5992391"/>
              <a:ext cx="97422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a:t>
              </a:r>
            </a:p>
          </p:txBody>
        </p:sp>
        <p:sp>
          <p:nvSpPr>
            <p:cNvPr id="33" name="TextBox 67">
              <a:extLst>
                <a:ext uri="{FF2B5EF4-FFF2-40B4-BE49-F238E27FC236}">
                  <a16:creationId xmlns:a16="http://schemas.microsoft.com/office/drawing/2014/main" id="{531EE1E4-659B-4A5E-9FDA-D42B9D6ACCEC}"/>
                </a:ext>
              </a:extLst>
            </p:cNvPr>
            <p:cNvSpPr txBox="1"/>
            <p:nvPr/>
          </p:nvSpPr>
          <p:spPr>
            <a:xfrm>
              <a:off x="7943212" y="5992392"/>
              <a:ext cx="96129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4" name="TextBox 68">
              <a:extLst>
                <a:ext uri="{FF2B5EF4-FFF2-40B4-BE49-F238E27FC236}">
                  <a16:creationId xmlns:a16="http://schemas.microsoft.com/office/drawing/2014/main" id="{715AABB9-0490-48C0-B8DF-976CF973698A}"/>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5" name="TextBox 69">
              <a:extLst>
                <a:ext uri="{FF2B5EF4-FFF2-40B4-BE49-F238E27FC236}">
                  <a16:creationId xmlns:a16="http://schemas.microsoft.com/office/drawing/2014/main" id="{0BEE6E40-3F15-4A2F-B79E-9B703D6E2693}"/>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spTree>
    <p:extLst>
      <p:ext uri="{BB962C8B-B14F-4D97-AF65-F5344CB8AC3E}">
        <p14:creationId xmlns:p14="http://schemas.microsoft.com/office/powerpoint/2010/main" val="375239193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preserve="1" userDrawn="1">
  <p:cSld name="Slut">
    <p:bg>
      <p:bgPr>
        <a:solidFill>
          <a:schemeClr val="bg1"/>
        </a:solidFill>
        <a:effectLst/>
      </p:bgPr>
    </p:bg>
    <p:spTree>
      <p:nvGrpSpPr>
        <p:cNvPr id="1" name=""/>
        <p:cNvGrpSpPr/>
        <p:nvPr/>
      </p:nvGrpSpPr>
      <p:grpSpPr>
        <a:xfrm>
          <a:off x="0" y="0"/>
          <a:ext cx="0" cy="0"/>
          <a:chOff x="0" y="0"/>
          <a:chExt cx="0" cy="0"/>
        </a:xfrm>
      </p:grpSpPr>
      <p:pic>
        <p:nvPicPr>
          <p:cNvPr id="15" name="Bildobjekt 14">
            <a:extLst>
              <a:ext uri="{FF2B5EF4-FFF2-40B4-BE49-F238E27FC236}">
                <a16:creationId xmlns:a16="http://schemas.microsoft.com/office/drawing/2014/main" id="{7C098F24-9A61-4B0B-9BF1-A4A7635F20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822960" y="2934586"/>
            <a:ext cx="4549195" cy="988828"/>
          </a:xfrm>
          <a:prstGeom prst="rect">
            <a:avLst/>
          </a:prstGeom>
        </p:spPr>
      </p:pic>
      <p:grpSp>
        <p:nvGrpSpPr>
          <p:cNvPr id="12" name="Grupp 11">
            <a:extLst>
              <a:ext uri="{FF2B5EF4-FFF2-40B4-BE49-F238E27FC236}">
                <a16:creationId xmlns:a16="http://schemas.microsoft.com/office/drawing/2014/main" id="{6FE92AEF-B99F-42ED-B49C-592A4D4C7C6A}"/>
              </a:ext>
            </a:extLst>
          </p:cNvPr>
          <p:cNvGrpSpPr/>
          <p:nvPr userDrawn="1"/>
        </p:nvGrpSpPr>
        <p:grpSpPr>
          <a:xfrm>
            <a:off x="3125148" y="4815923"/>
            <a:ext cx="5941704" cy="390895"/>
            <a:chOff x="2953940" y="5934146"/>
            <a:chExt cx="5941704" cy="390895"/>
          </a:xfrm>
        </p:grpSpPr>
        <p:sp>
          <p:nvSpPr>
            <p:cNvPr id="18" name="Shape 2944">
              <a:extLst>
                <a:ext uri="{FF2B5EF4-FFF2-40B4-BE49-F238E27FC236}">
                  <a16:creationId xmlns:a16="http://schemas.microsoft.com/office/drawing/2014/main" id="{CF095696-4842-486D-A9E6-E99B163D29D7}"/>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9" name="Shape 2865">
              <a:extLst>
                <a:ext uri="{FF2B5EF4-FFF2-40B4-BE49-F238E27FC236}">
                  <a16:creationId xmlns:a16="http://schemas.microsoft.com/office/drawing/2014/main" id="{4DFE9CE8-F2EE-43CE-B609-B773717A3595}"/>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0" name="Shape 2859">
              <a:extLst>
                <a:ext uri="{FF2B5EF4-FFF2-40B4-BE49-F238E27FC236}">
                  <a16:creationId xmlns:a16="http://schemas.microsoft.com/office/drawing/2014/main" id="{9A30A80B-E55E-45BE-82AA-9E1B127CD2ED}"/>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1" name="Shape 2860">
              <a:extLst>
                <a:ext uri="{FF2B5EF4-FFF2-40B4-BE49-F238E27FC236}">
                  <a16:creationId xmlns:a16="http://schemas.microsoft.com/office/drawing/2014/main" id="{AFEC9E8A-929A-43FA-B83B-C10322DC2D5B}"/>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2" name="TextBox 66">
              <a:extLst>
                <a:ext uri="{FF2B5EF4-FFF2-40B4-BE49-F238E27FC236}">
                  <a16:creationId xmlns:a16="http://schemas.microsoft.com/office/drawing/2014/main" id="{E1359A34-D8D1-4CB8-A795-F1413EF7B894}"/>
                </a:ext>
              </a:extLst>
            </p:cNvPr>
            <p:cNvSpPr txBox="1"/>
            <p:nvPr/>
          </p:nvSpPr>
          <p:spPr>
            <a:xfrm>
              <a:off x="4850233" y="5992391"/>
              <a:ext cx="80290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a:t>
              </a:r>
            </a:p>
          </p:txBody>
        </p:sp>
        <p:sp>
          <p:nvSpPr>
            <p:cNvPr id="23" name="TextBox 67">
              <a:extLst>
                <a:ext uri="{FF2B5EF4-FFF2-40B4-BE49-F238E27FC236}">
                  <a16:creationId xmlns:a16="http://schemas.microsoft.com/office/drawing/2014/main" id="{20E4F729-546E-4976-A7BC-2575E44D5E4F}"/>
                </a:ext>
              </a:extLst>
            </p:cNvPr>
            <p:cNvSpPr txBox="1"/>
            <p:nvPr/>
          </p:nvSpPr>
          <p:spPr>
            <a:xfrm>
              <a:off x="7943211" y="5992392"/>
              <a:ext cx="95243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24" name="TextBox 68">
              <a:extLst>
                <a:ext uri="{FF2B5EF4-FFF2-40B4-BE49-F238E27FC236}">
                  <a16:creationId xmlns:a16="http://schemas.microsoft.com/office/drawing/2014/main" id="{5522CB07-1959-4E55-B2E1-2029190D4279}"/>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26" name="TextBox 69">
              <a:extLst>
                <a:ext uri="{FF2B5EF4-FFF2-40B4-BE49-F238E27FC236}">
                  <a16:creationId xmlns:a16="http://schemas.microsoft.com/office/drawing/2014/main" id="{7A2F68B5-543A-4A9F-B5AF-874092BE03CB}"/>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spTree>
    <p:extLst>
      <p:ext uri="{BB962C8B-B14F-4D97-AF65-F5344CB8AC3E}">
        <p14:creationId xmlns:p14="http://schemas.microsoft.com/office/powerpoint/2010/main" val="16387752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preserve="1" userDrawn="1">
  <p:cSld name="Slut ENG">
    <p:bg>
      <p:bgPr>
        <a:solidFill>
          <a:schemeClr val="bg1"/>
        </a:solidFill>
        <a:effectLst/>
      </p:bgPr>
    </p:bg>
    <p:spTree>
      <p:nvGrpSpPr>
        <p:cNvPr id="1" name=""/>
        <p:cNvGrpSpPr/>
        <p:nvPr/>
      </p:nvGrpSpPr>
      <p:grpSpPr>
        <a:xfrm>
          <a:off x="0" y="0"/>
          <a:ext cx="0" cy="0"/>
          <a:chOff x="0" y="0"/>
          <a:chExt cx="0" cy="0"/>
        </a:xfrm>
      </p:grpSpPr>
      <p:grpSp>
        <p:nvGrpSpPr>
          <p:cNvPr id="13" name="Grupp 12">
            <a:extLst>
              <a:ext uri="{FF2B5EF4-FFF2-40B4-BE49-F238E27FC236}">
                <a16:creationId xmlns:a16="http://schemas.microsoft.com/office/drawing/2014/main" id="{E84C4FD0-0CC1-4741-B8CD-83CCEB9128FA}"/>
              </a:ext>
            </a:extLst>
          </p:cNvPr>
          <p:cNvGrpSpPr/>
          <p:nvPr userDrawn="1"/>
        </p:nvGrpSpPr>
        <p:grpSpPr>
          <a:xfrm>
            <a:off x="2953940" y="4848581"/>
            <a:ext cx="6411036" cy="390895"/>
            <a:chOff x="2953940" y="5934146"/>
            <a:chExt cx="6411036" cy="390895"/>
          </a:xfrm>
        </p:grpSpPr>
        <p:sp>
          <p:nvSpPr>
            <p:cNvPr id="14" name="Shape 2944">
              <a:extLst>
                <a:ext uri="{FF2B5EF4-FFF2-40B4-BE49-F238E27FC236}">
                  <a16:creationId xmlns:a16="http://schemas.microsoft.com/office/drawing/2014/main" id="{35A9D3FF-5D48-41D7-B586-397F7BFC1AAB}"/>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6" name="Shape 2865">
              <a:extLst>
                <a:ext uri="{FF2B5EF4-FFF2-40B4-BE49-F238E27FC236}">
                  <a16:creationId xmlns:a16="http://schemas.microsoft.com/office/drawing/2014/main" id="{0953A1D3-6C23-4748-BCE6-49FD5E7639F2}"/>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7" name="Shape 2859">
              <a:extLst>
                <a:ext uri="{FF2B5EF4-FFF2-40B4-BE49-F238E27FC236}">
                  <a16:creationId xmlns:a16="http://schemas.microsoft.com/office/drawing/2014/main" id="{3389CAC5-E929-4294-86A6-50BD5DE1E927}"/>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5" name="Shape 2860">
              <a:extLst>
                <a:ext uri="{FF2B5EF4-FFF2-40B4-BE49-F238E27FC236}">
                  <a16:creationId xmlns:a16="http://schemas.microsoft.com/office/drawing/2014/main" id="{1360480D-C438-4643-B53C-45022FA90D86}"/>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7" name="TextBox 66">
              <a:extLst>
                <a:ext uri="{FF2B5EF4-FFF2-40B4-BE49-F238E27FC236}">
                  <a16:creationId xmlns:a16="http://schemas.microsoft.com/office/drawing/2014/main" id="{A640FB6B-1013-429C-9C9A-77EC528FF22C}"/>
                </a:ext>
              </a:extLst>
            </p:cNvPr>
            <p:cNvSpPr txBox="1"/>
            <p:nvPr/>
          </p:nvSpPr>
          <p:spPr>
            <a:xfrm>
              <a:off x="4850234" y="5992391"/>
              <a:ext cx="763788" cy="276999"/>
            </a:xfrm>
            <a:prstGeom prst="rect">
              <a:avLst/>
            </a:prstGeom>
            <a:noFill/>
          </p:spPr>
          <p:txBody>
            <a:bodyPr wrap="square" rtlCol="0" anchor="ctr" anchorCtr="0">
              <a:spAutoFit/>
            </a:bodyPr>
            <a:lstStyle/>
            <a:p>
              <a:r>
                <a:rPr lang="sv-SE" sz="1200" err="1">
                  <a:solidFill>
                    <a:schemeClr val="tx1"/>
                  </a:solidFill>
                  <a:latin typeface="Arial" panose="020B0604020202020204" pitchFamily="34" charset="0"/>
                  <a:ea typeface="Montserrat" charset="0"/>
                  <a:cs typeface="Montserrat" charset="0"/>
                </a:rPr>
                <a:t>Vinnova</a:t>
              </a:r>
              <a:endParaRPr lang="sv-SE" sz="1200">
                <a:solidFill>
                  <a:schemeClr val="tx1"/>
                </a:solidFill>
                <a:latin typeface="Arial" panose="020B0604020202020204" pitchFamily="34" charset="0"/>
                <a:ea typeface="Montserrat" charset="0"/>
                <a:cs typeface="Montserrat" charset="0"/>
              </a:endParaRPr>
            </a:p>
          </p:txBody>
        </p:sp>
        <p:sp>
          <p:nvSpPr>
            <p:cNvPr id="30" name="TextBox 67">
              <a:extLst>
                <a:ext uri="{FF2B5EF4-FFF2-40B4-BE49-F238E27FC236}">
                  <a16:creationId xmlns:a16="http://schemas.microsoft.com/office/drawing/2014/main" id="{007540F1-1675-4528-9163-D33E552772C9}"/>
                </a:ext>
              </a:extLst>
            </p:cNvPr>
            <p:cNvSpPr txBox="1"/>
            <p:nvPr/>
          </p:nvSpPr>
          <p:spPr>
            <a:xfrm>
              <a:off x="7943211" y="5992392"/>
              <a:ext cx="1421765"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fb.com/</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1" name="TextBox 68">
              <a:extLst>
                <a:ext uri="{FF2B5EF4-FFF2-40B4-BE49-F238E27FC236}">
                  <a16:creationId xmlns:a16="http://schemas.microsoft.com/office/drawing/2014/main" id="{36B39E78-B05D-48F2-9906-F8C3C105077E}"/>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2" name="TextBox 69">
              <a:extLst>
                <a:ext uri="{FF2B5EF4-FFF2-40B4-BE49-F238E27FC236}">
                  <a16:creationId xmlns:a16="http://schemas.microsoft.com/office/drawing/2014/main" id="{220FAC32-0C07-427B-9D82-6C4801399BDF}"/>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pic>
        <p:nvPicPr>
          <p:cNvPr id="33" name="Bildobjekt 32">
            <a:extLst>
              <a:ext uri="{FF2B5EF4-FFF2-40B4-BE49-F238E27FC236}">
                <a16:creationId xmlns:a16="http://schemas.microsoft.com/office/drawing/2014/main" id="{6B56C237-AFC4-43E7-884B-24906792460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3802676" y="2934586"/>
            <a:ext cx="4586648" cy="988828"/>
          </a:xfrm>
          <a:prstGeom prst="rect">
            <a:avLst/>
          </a:prstGeom>
        </p:spPr>
      </p:pic>
    </p:spTree>
    <p:extLst>
      <p:ext uri="{BB962C8B-B14F-4D97-AF65-F5344CB8AC3E}">
        <p14:creationId xmlns:p14="http://schemas.microsoft.com/office/powerpoint/2010/main" val="215805536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cSld name="Citat">
    <p:bg>
      <p:bgPr>
        <a:solidFill>
          <a:schemeClr val="tx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2001837"/>
            <a:ext cx="10745787" cy="2710669"/>
          </a:xfrm>
        </p:spPr>
        <p:txBody>
          <a:bodyPr anchor="t" anchorCtr="0"/>
          <a:lstStyle>
            <a:lvl1pPr algn="ctr">
              <a:defRPr sz="4800" cap="none" spc="50" baseline="0">
                <a:solidFill>
                  <a:schemeClr val="tx1"/>
                </a:solidFill>
              </a:defRPr>
            </a:lvl1pPr>
          </a:lstStyle>
          <a:p>
            <a:r>
              <a:rPr lang="sv-SE"/>
              <a:t>Här skriver jag ett citat som passar min presentation</a:t>
            </a:r>
          </a:p>
        </p:txBody>
      </p:sp>
      <p:sp>
        <p:nvSpPr>
          <p:cNvPr id="3" name="Platshållare för text 2"/>
          <p:cNvSpPr>
            <a:spLocks noGrp="1"/>
          </p:cNvSpPr>
          <p:nvPr>
            <p:ph type="body" idx="1" hasCustomPrompt="1"/>
          </p:nvPr>
        </p:nvSpPr>
        <p:spPr>
          <a:xfrm>
            <a:off x="714189" y="5149051"/>
            <a:ext cx="10747789" cy="515145"/>
          </a:xfrm>
        </p:spPr>
        <p:txBody>
          <a:bodyPr>
            <a:noAutofit/>
          </a:bodyPr>
          <a:lstStyle>
            <a:lvl1pPr marL="0" indent="0" algn="ctr">
              <a:buNone/>
              <a:defRPr sz="2600" cap="all" spc="1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Citat namn</a:t>
            </a:r>
          </a:p>
          <a:p>
            <a:pPr lvl="0"/>
            <a:endParaRPr lang="sv-SE"/>
          </a:p>
        </p:txBody>
      </p:sp>
      <p:sp>
        <p:nvSpPr>
          <p:cNvPr id="12" name="textruta 11">
            <a:extLst>
              <a:ext uri="{FF2B5EF4-FFF2-40B4-BE49-F238E27FC236}">
                <a16:creationId xmlns:a16="http://schemas.microsoft.com/office/drawing/2014/main" id="{3C1C0121-60AC-47FA-9F3D-928FDDB6D815}"/>
              </a:ext>
            </a:extLst>
          </p:cNvPr>
          <p:cNvSpPr txBox="1"/>
          <p:nvPr userDrawn="1"/>
        </p:nvSpPr>
        <p:spPr>
          <a:xfrm>
            <a:off x="5497115" y="289614"/>
            <a:ext cx="1197769" cy="3154710"/>
          </a:xfrm>
          <a:prstGeom prst="rect">
            <a:avLst/>
          </a:prstGeom>
          <a:noFill/>
        </p:spPr>
        <p:txBody>
          <a:bodyPr wrap="square" lIns="0" rIns="0" rtlCol="0">
            <a:spAutoFit/>
          </a:bodyPr>
          <a:lstStyle/>
          <a:p>
            <a:r>
              <a:rPr lang="sv-SE" sz="19900">
                <a:solidFill>
                  <a:schemeClr val="tx1"/>
                </a:solidFill>
                <a:latin typeface="+mj-lt"/>
              </a:rPr>
              <a:t>”</a:t>
            </a:r>
          </a:p>
        </p:txBody>
      </p:sp>
      <p:sp>
        <p:nvSpPr>
          <p:cNvPr id="7" name="Platshållare för datum 6">
            <a:extLst>
              <a:ext uri="{FF2B5EF4-FFF2-40B4-BE49-F238E27FC236}">
                <a16:creationId xmlns:a16="http://schemas.microsoft.com/office/drawing/2014/main" id="{CC1A7520-6F38-42C8-9278-E58442ECCD12}"/>
              </a:ext>
            </a:extLst>
          </p:cNvPr>
          <p:cNvSpPr>
            <a:spLocks noGrp="1"/>
          </p:cNvSpPr>
          <p:nvPr>
            <p:ph type="dt" sz="half" idx="10"/>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86A9EAC8-2A66-411C-8F6C-876B50EBCFF0}"/>
              </a:ext>
            </a:extLst>
          </p:cNvPr>
          <p:cNvSpPr>
            <a:spLocks noGrp="1"/>
          </p:cNvSpPr>
          <p:nvPr>
            <p:ph type="ftr" sz="quarter" idx="11"/>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C137D08B-2F8C-458F-BB28-8CDE89712B18}"/>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05270197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1_Pratbubblor">
    <p:bg>
      <p:bgPr>
        <a:solidFill>
          <a:schemeClr val="tx2"/>
        </a:solidFill>
        <a:effectLst/>
      </p:bgPr>
    </p:bg>
    <p:spTree>
      <p:nvGrpSpPr>
        <p:cNvPr id="1" name=""/>
        <p:cNvGrpSpPr/>
        <p:nvPr/>
      </p:nvGrpSpPr>
      <p:grpSpPr>
        <a:xfrm>
          <a:off x="0" y="0"/>
          <a:ext cx="0" cy="0"/>
          <a:chOff x="0" y="0"/>
          <a:chExt cx="0" cy="0"/>
        </a:xfrm>
      </p:grpSpPr>
      <p:sp>
        <p:nvSpPr>
          <p:cNvPr id="18" name="Platshållare för text 3">
            <a:extLst>
              <a:ext uri="{FF2B5EF4-FFF2-40B4-BE49-F238E27FC236}">
                <a16:creationId xmlns:a16="http://schemas.microsoft.com/office/drawing/2014/main" id="{E73DBC63-F239-477E-A222-4F89BA95FEE0}"/>
              </a:ext>
            </a:extLst>
          </p:cNvPr>
          <p:cNvSpPr>
            <a:spLocks noGrp="1"/>
          </p:cNvSpPr>
          <p:nvPr>
            <p:ph type="body" sz="quarter" idx="28" hasCustomPrompt="1"/>
          </p:nvPr>
        </p:nvSpPr>
        <p:spPr>
          <a:xfrm>
            <a:off x="8194723" y="2150173"/>
            <a:ext cx="3265441" cy="243009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sz="100"/>
            </a:lvl1pPr>
          </a:lstStyle>
          <a:p>
            <a:pPr lvl="0"/>
            <a:r>
              <a:rPr lang="sv-SE"/>
              <a:t> </a:t>
            </a:r>
          </a:p>
        </p:txBody>
      </p:sp>
      <p:sp>
        <p:nvSpPr>
          <p:cNvPr id="16" name="Platshållare för text 3">
            <a:extLst>
              <a:ext uri="{FF2B5EF4-FFF2-40B4-BE49-F238E27FC236}">
                <a16:creationId xmlns:a16="http://schemas.microsoft.com/office/drawing/2014/main" id="{266736CC-3806-45E6-B465-9D693A0EE9AC}"/>
              </a:ext>
            </a:extLst>
          </p:cNvPr>
          <p:cNvSpPr>
            <a:spLocks noGrp="1"/>
          </p:cNvSpPr>
          <p:nvPr>
            <p:ph type="body" sz="quarter" idx="27" hasCustomPrompt="1"/>
          </p:nvPr>
        </p:nvSpPr>
        <p:spPr>
          <a:xfrm>
            <a:off x="4450104" y="3181701"/>
            <a:ext cx="3265441" cy="243009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sz="100"/>
            </a:lvl1pPr>
          </a:lstStyle>
          <a:p>
            <a:pPr lvl="0"/>
            <a:r>
              <a:rPr lang="sv-SE"/>
              <a:t> </a:t>
            </a:r>
          </a:p>
        </p:txBody>
      </p:sp>
      <p:sp>
        <p:nvSpPr>
          <p:cNvPr id="4" name="Platshållare för text 3">
            <a:extLst>
              <a:ext uri="{FF2B5EF4-FFF2-40B4-BE49-F238E27FC236}">
                <a16:creationId xmlns:a16="http://schemas.microsoft.com/office/drawing/2014/main" id="{15BD2E49-7FFC-4449-8E90-CAB4083F1881}"/>
              </a:ext>
            </a:extLst>
          </p:cNvPr>
          <p:cNvSpPr>
            <a:spLocks noGrp="1"/>
          </p:cNvSpPr>
          <p:nvPr>
            <p:ph type="body" sz="quarter" idx="26" hasCustomPrompt="1"/>
          </p:nvPr>
        </p:nvSpPr>
        <p:spPr>
          <a:xfrm>
            <a:off x="731837" y="2286638"/>
            <a:ext cx="3265441" cy="243009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sz="100"/>
            </a:lvl1pPr>
          </a:lstStyle>
          <a:p>
            <a:pPr lvl="0"/>
            <a:r>
              <a:rPr lang="sv-SE"/>
              <a:t> </a:t>
            </a:r>
          </a:p>
        </p:txBody>
      </p:sp>
      <p:sp>
        <p:nvSpPr>
          <p:cNvPr id="2" name="Rubrik 1"/>
          <p:cNvSpPr>
            <a:spLocks noGrp="1"/>
          </p:cNvSpPr>
          <p:nvPr>
            <p:ph type="title" hasCustomPrompt="1"/>
          </p:nvPr>
        </p:nvSpPr>
        <p:spPr>
          <a:xfrm>
            <a:off x="714376" y="549275"/>
            <a:ext cx="10735084" cy="612775"/>
          </a:xfrm>
        </p:spPr>
        <p:txBody>
          <a:bodyPr/>
          <a:lstStyle>
            <a:lvl1pPr algn="ctr">
              <a:defRPr baseline="0"/>
            </a:lvl1pPr>
          </a:lstStyle>
          <a:p>
            <a:r>
              <a:rPr lang="sv-SE"/>
              <a:t>Klicka för att skriva rubrik</a:t>
            </a:r>
          </a:p>
        </p:txBody>
      </p:sp>
      <p:sp>
        <p:nvSpPr>
          <p:cNvPr id="5" name="Platshållare för datum 4">
            <a:extLst>
              <a:ext uri="{FF2B5EF4-FFF2-40B4-BE49-F238E27FC236}">
                <a16:creationId xmlns:a16="http://schemas.microsoft.com/office/drawing/2014/main" id="{579B50CD-FECB-42B2-9ECD-B197E51CC63B}"/>
              </a:ext>
            </a:extLst>
          </p:cNvPr>
          <p:cNvSpPr>
            <a:spLocks noGrp="1"/>
          </p:cNvSpPr>
          <p:nvPr>
            <p:ph type="dt" sz="half" idx="16"/>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731E46EB-0937-47E7-94EB-1FBF3A8D3DE2}"/>
              </a:ext>
            </a:extLst>
          </p:cNvPr>
          <p:cNvSpPr>
            <a:spLocks noGrp="1"/>
          </p:cNvSpPr>
          <p:nvPr>
            <p:ph type="ftr" sz="quarter" idx="17"/>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11ED1D89-58BF-4543-89BB-659C53D79C9C}"/>
              </a:ext>
            </a:extLst>
          </p:cNvPr>
          <p:cNvSpPr>
            <a:spLocks noGrp="1"/>
          </p:cNvSpPr>
          <p:nvPr>
            <p:ph type="sldNum" sz="quarter" idx="18"/>
          </p:nvPr>
        </p:nvSpPr>
        <p:spPr/>
        <p:txBody>
          <a:bodyPr/>
          <a:lstStyle/>
          <a:p>
            <a:fld id="{E8645303-2AAE-45D1-913A-B06AE6474513}" type="slidenum">
              <a:rPr lang="sv-SE" smtClean="0"/>
              <a:pPr/>
              <a:t>‹#›</a:t>
            </a:fld>
            <a:endParaRPr lang="sv-SE"/>
          </a:p>
        </p:txBody>
      </p:sp>
      <p:sp>
        <p:nvSpPr>
          <p:cNvPr id="11" name="Platshållare för text 40">
            <a:extLst>
              <a:ext uri="{FF2B5EF4-FFF2-40B4-BE49-F238E27FC236}">
                <a16:creationId xmlns:a16="http://schemas.microsoft.com/office/drawing/2014/main" id="{375E66AB-2012-4D65-89E0-F0E3EAEF9E0D}"/>
              </a:ext>
            </a:extLst>
          </p:cNvPr>
          <p:cNvSpPr>
            <a:spLocks noGrp="1"/>
          </p:cNvSpPr>
          <p:nvPr>
            <p:ph type="body" sz="quarter" idx="22"/>
          </p:nvPr>
        </p:nvSpPr>
        <p:spPr>
          <a:xfrm>
            <a:off x="865366" y="2668468"/>
            <a:ext cx="2998381" cy="1055110"/>
          </a:xfrm>
        </p:spPr>
        <p:txBody>
          <a:bodyPr>
            <a:normAutofit/>
          </a:bodyPr>
          <a:lstStyle>
            <a:lvl1pPr marL="0" indent="0" algn="ctr">
              <a:buFontTx/>
              <a:buNone/>
              <a:defRPr sz="2000"/>
            </a:lvl1pPr>
            <a:lvl2pPr marL="232200" indent="0">
              <a:buFontTx/>
              <a:buNone/>
              <a:defRPr/>
            </a:lvl2pPr>
            <a:lvl3pPr marL="462600" indent="0">
              <a:buFontTx/>
              <a:buNone/>
              <a:defRPr/>
            </a:lvl3pPr>
            <a:lvl4pPr marL="693000" indent="0">
              <a:buFontTx/>
              <a:buNone/>
              <a:defRPr/>
            </a:lvl4pPr>
            <a:lvl5pPr marL="887400" indent="0">
              <a:buFontTx/>
              <a:buNone/>
              <a:defRPr/>
            </a:lvl5pPr>
          </a:lstStyle>
          <a:p>
            <a:pPr lvl="0"/>
            <a:r>
              <a:rPr lang="sv-SE"/>
              <a:t>Klicka här för att ändra format på bakgrundstexten</a:t>
            </a:r>
          </a:p>
        </p:txBody>
      </p:sp>
      <p:sp>
        <p:nvSpPr>
          <p:cNvPr id="12" name="Platshållare för text 21">
            <a:extLst>
              <a:ext uri="{FF2B5EF4-FFF2-40B4-BE49-F238E27FC236}">
                <a16:creationId xmlns:a16="http://schemas.microsoft.com/office/drawing/2014/main" id="{045E744A-FD2A-4F65-9A21-46408FF6FA42}"/>
              </a:ext>
            </a:extLst>
          </p:cNvPr>
          <p:cNvSpPr>
            <a:spLocks noGrp="1"/>
          </p:cNvSpPr>
          <p:nvPr>
            <p:ph type="body" sz="quarter" idx="24"/>
          </p:nvPr>
        </p:nvSpPr>
        <p:spPr>
          <a:xfrm>
            <a:off x="8328252" y="2550460"/>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sp>
        <p:nvSpPr>
          <p:cNvPr id="14" name="Platshållare för text 21">
            <a:extLst>
              <a:ext uri="{FF2B5EF4-FFF2-40B4-BE49-F238E27FC236}">
                <a16:creationId xmlns:a16="http://schemas.microsoft.com/office/drawing/2014/main" id="{29D60CB6-97A9-4A8F-A93F-3F025D61CB56}"/>
              </a:ext>
            </a:extLst>
          </p:cNvPr>
          <p:cNvSpPr>
            <a:spLocks noGrp="1"/>
          </p:cNvSpPr>
          <p:nvPr>
            <p:ph type="body" sz="quarter" idx="25"/>
          </p:nvPr>
        </p:nvSpPr>
        <p:spPr>
          <a:xfrm>
            <a:off x="4582727" y="3629044"/>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spTree>
    <p:extLst>
      <p:ext uri="{BB962C8B-B14F-4D97-AF65-F5344CB8AC3E}">
        <p14:creationId xmlns:p14="http://schemas.microsoft.com/office/powerpoint/2010/main" val="306512510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Tre bilder">
    <p:bg>
      <p:bgPr>
        <a:solidFill>
          <a:schemeClr val="tx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537366"/>
            <a:ext cx="10748483" cy="612775"/>
          </a:xfrm>
        </p:spPr>
        <p:txBody>
          <a:bodyPr/>
          <a:lstStyle>
            <a:lvl1pPr algn="ctr">
              <a:defRPr spc="50" baseline="0"/>
            </a:lvl1pPr>
          </a:lstStyle>
          <a:p>
            <a:r>
              <a:rPr lang="sv-SE"/>
              <a:t>Rubrik på en rad</a:t>
            </a:r>
          </a:p>
        </p:txBody>
      </p:sp>
      <p:sp>
        <p:nvSpPr>
          <p:cNvPr id="11" name="Platshållare för bild 10">
            <a:extLst>
              <a:ext uri="{FF2B5EF4-FFF2-40B4-BE49-F238E27FC236}">
                <a16:creationId xmlns:a16="http://schemas.microsoft.com/office/drawing/2014/main" id="{06CC494A-DC83-40E6-90A2-EDCE0AAAC7D0}"/>
              </a:ext>
            </a:extLst>
          </p:cNvPr>
          <p:cNvSpPr>
            <a:spLocks noGrp="1"/>
          </p:cNvSpPr>
          <p:nvPr>
            <p:ph type="pic" sz="quarter" idx="21" hasCustomPrompt="1"/>
          </p:nvPr>
        </p:nvSpPr>
        <p:spPr>
          <a:xfrm>
            <a:off x="714375" y="2337558"/>
            <a:ext cx="3310615" cy="2034436"/>
          </a:xfrm>
          <a:noFill/>
        </p:spPr>
        <p:txBody>
          <a:bodyPr/>
          <a:lstStyle>
            <a:lvl1pPr marL="0" indent="0">
              <a:buFontTx/>
              <a:buNone/>
              <a:defRPr/>
            </a:lvl1pPr>
          </a:lstStyle>
          <a:p>
            <a:r>
              <a:rPr lang="sv-SE"/>
              <a:t> </a:t>
            </a:r>
          </a:p>
        </p:txBody>
      </p:sp>
      <p:sp>
        <p:nvSpPr>
          <p:cNvPr id="21" name="Platshållare för text 8">
            <a:extLst>
              <a:ext uri="{FF2B5EF4-FFF2-40B4-BE49-F238E27FC236}">
                <a16:creationId xmlns:a16="http://schemas.microsoft.com/office/drawing/2014/main" id="{178DEFAB-2E96-40AB-AF9A-5C8EE351A97A}"/>
              </a:ext>
            </a:extLst>
          </p:cNvPr>
          <p:cNvSpPr>
            <a:spLocks noGrp="1"/>
          </p:cNvSpPr>
          <p:nvPr>
            <p:ph type="body" sz="quarter" idx="22" hasCustomPrompt="1"/>
          </p:nvPr>
        </p:nvSpPr>
        <p:spPr>
          <a:xfrm>
            <a:off x="714375" y="4678754"/>
            <a:ext cx="3310615" cy="339322"/>
          </a:xfrm>
        </p:spPr>
        <p:txBody>
          <a:bodyPr anchor="b" anchorCtr="0">
            <a:noAutofit/>
          </a:bodyPr>
          <a:lstStyle>
            <a:lvl1pPr marL="0" indent="0" algn="l">
              <a:lnSpc>
                <a:spcPct val="100000"/>
              </a:lnSpc>
              <a:spcBef>
                <a:spcPts val="0"/>
              </a:spcBef>
              <a:buFontTx/>
              <a:buNone/>
              <a:defRPr sz="2400" cap="all" spc="50" baseline="0">
                <a:solidFill>
                  <a:schemeClr val="tx1"/>
                </a:solidFill>
                <a:latin typeface="+mj-lt"/>
              </a:defRPr>
            </a:lvl1pPr>
          </a:lstStyle>
          <a:p>
            <a:pPr lvl="0"/>
            <a:r>
              <a:rPr lang="sv-SE"/>
              <a:t>Bildrubrik/ämne</a:t>
            </a:r>
          </a:p>
        </p:txBody>
      </p:sp>
      <p:sp>
        <p:nvSpPr>
          <p:cNvPr id="49" name="Platshållare för bild 10">
            <a:extLst>
              <a:ext uri="{FF2B5EF4-FFF2-40B4-BE49-F238E27FC236}">
                <a16:creationId xmlns:a16="http://schemas.microsoft.com/office/drawing/2014/main" id="{0D5D43B9-6BDC-4173-AEA3-39F4CFAD78FC}"/>
              </a:ext>
            </a:extLst>
          </p:cNvPr>
          <p:cNvSpPr>
            <a:spLocks noGrp="1"/>
          </p:cNvSpPr>
          <p:nvPr>
            <p:ph type="pic" sz="quarter" idx="25" hasCustomPrompt="1"/>
          </p:nvPr>
        </p:nvSpPr>
        <p:spPr>
          <a:xfrm>
            <a:off x="4439821" y="2337558"/>
            <a:ext cx="3310615" cy="2034436"/>
          </a:xfrm>
          <a:noFill/>
        </p:spPr>
        <p:txBody>
          <a:bodyPr/>
          <a:lstStyle>
            <a:lvl1pPr marL="0" indent="0">
              <a:buFontTx/>
              <a:buNone/>
              <a:defRPr/>
            </a:lvl1pPr>
          </a:lstStyle>
          <a:p>
            <a:r>
              <a:rPr lang="sv-SE"/>
              <a:t> </a:t>
            </a:r>
          </a:p>
        </p:txBody>
      </p:sp>
      <p:sp>
        <p:nvSpPr>
          <p:cNvPr id="50" name="Platshållare för text 8">
            <a:extLst>
              <a:ext uri="{FF2B5EF4-FFF2-40B4-BE49-F238E27FC236}">
                <a16:creationId xmlns:a16="http://schemas.microsoft.com/office/drawing/2014/main" id="{A04BDA9D-AC49-4271-98FD-0464B9895F5D}"/>
              </a:ext>
            </a:extLst>
          </p:cNvPr>
          <p:cNvSpPr>
            <a:spLocks noGrp="1"/>
          </p:cNvSpPr>
          <p:nvPr>
            <p:ph type="body" sz="quarter" idx="26" hasCustomPrompt="1"/>
          </p:nvPr>
        </p:nvSpPr>
        <p:spPr>
          <a:xfrm>
            <a:off x="4439821" y="4678754"/>
            <a:ext cx="3310615" cy="339322"/>
          </a:xfrm>
        </p:spPr>
        <p:txBody>
          <a:bodyPr anchor="b" anchorCtr="0">
            <a:noAutofit/>
          </a:bodyPr>
          <a:lstStyle>
            <a:lvl1pPr marL="0" indent="0" algn="l">
              <a:lnSpc>
                <a:spcPct val="100000"/>
              </a:lnSpc>
              <a:spcBef>
                <a:spcPts val="0"/>
              </a:spcBef>
              <a:buFontTx/>
              <a:buNone/>
              <a:defRPr sz="2400" cap="all" spc="50" baseline="0">
                <a:solidFill>
                  <a:schemeClr val="tx1"/>
                </a:solidFill>
                <a:latin typeface="+mj-lt"/>
              </a:defRPr>
            </a:lvl1pPr>
          </a:lstStyle>
          <a:p>
            <a:pPr lvl="0"/>
            <a:r>
              <a:rPr lang="sv-SE"/>
              <a:t>Bildrubrik/ämne</a:t>
            </a:r>
          </a:p>
        </p:txBody>
      </p:sp>
      <p:sp>
        <p:nvSpPr>
          <p:cNvPr id="53" name="Platshållare för bild 10">
            <a:extLst>
              <a:ext uri="{FF2B5EF4-FFF2-40B4-BE49-F238E27FC236}">
                <a16:creationId xmlns:a16="http://schemas.microsoft.com/office/drawing/2014/main" id="{12CD6701-123C-4587-8AA5-4C1A8A4EC5EF}"/>
              </a:ext>
            </a:extLst>
          </p:cNvPr>
          <p:cNvSpPr>
            <a:spLocks noGrp="1"/>
          </p:cNvSpPr>
          <p:nvPr>
            <p:ph type="pic" sz="quarter" idx="29" hasCustomPrompt="1"/>
          </p:nvPr>
        </p:nvSpPr>
        <p:spPr>
          <a:xfrm>
            <a:off x="8152246" y="2337558"/>
            <a:ext cx="3310615" cy="2034436"/>
          </a:xfrm>
          <a:noFill/>
        </p:spPr>
        <p:txBody>
          <a:bodyPr/>
          <a:lstStyle>
            <a:lvl1pPr marL="0" indent="0">
              <a:buFontTx/>
              <a:buNone/>
              <a:defRPr/>
            </a:lvl1pPr>
          </a:lstStyle>
          <a:p>
            <a:r>
              <a:rPr lang="sv-SE"/>
              <a:t> </a:t>
            </a:r>
          </a:p>
        </p:txBody>
      </p:sp>
      <p:sp>
        <p:nvSpPr>
          <p:cNvPr id="54" name="Platshållare för text 8">
            <a:extLst>
              <a:ext uri="{FF2B5EF4-FFF2-40B4-BE49-F238E27FC236}">
                <a16:creationId xmlns:a16="http://schemas.microsoft.com/office/drawing/2014/main" id="{A999D5EC-3F8F-4376-8E18-E8616843BADC}"/>
              </a:ext>
            </a:extLst>
          </p:cNvPr>
          <p:cNvSpPr>
            <a:spLocks noGrp="1"/>
          </p:cNvSpPr>
          <p:nvPr>
            <p:ph type="body" sz="quarter" idx="30" hasCustomPrompt="1"/>
          </p:nvPr>
        </p:nvSpPr>
        <p:spPr>
          <a:xfrm>
            <a:off x="8152246" y="4678754"/>
            <a:ext cx="3310615" cy="339322"/>
          </a:xfrm>
        </p:spPr>
        <p:txBody>
          <a:bodyPr anchor="b" anchorCtr="0">
            <a:noAutofit/>
          </a:bodyPr>
          <a:lstStyle>
            <a:lvl1pPr marL="0" indent="0" algn="l">
              <a:lnSpc>
                <a:spcPct val="100000"/>
              </a:lnSpc>
              <a:spcBef>
                <a:spcPts val="0"/>
              </a:spcBef>
              <a:buFontTx/>
              <a:buNone/>
              <a:defRPr sz="2400" cap="all" spc="50" baseline="0">
                <a:solidFill>
                  <a:schemeClr val="tx1"/>
                </a:solidFill>
                <a:latin typeface="+mj-lt"/>
              </a:defRPr>
            </a:lvl1pPr>
          </a:lstStyle>
          <a:p>
            <a:pPr lvl="0"/>
            <a:r>
              <a:rPr lang="sv-SE"/>
              <a:t>Bildrubrik/ämne</a:t>
            </a:r>
          </a:p>
        </p:txBody>
      </p:sp>
      <p:sp>
        <p:nvSpPr>
          <p:cNvPr id="5" name="Platshållare för datum 4">
            <a:extLst>
              <a:ext uri="{FF2B5EF4-FFF2-40B4-BE49-F238E27FC236}">
                <a16:creationId xmlns:a16="http://schemas.microsoft.com/office/drawing/2014/main" id="{80D99473-CB6A-46F7-BB67-A71D63D3D5AE}"/>
              </a:ext>
            </a:extLst>
          </p:cNvPr>
          <p:cNvSpPr>
            <a:spLocks noGrp="1"/>
          </p:cNvSpPr>
          <p:nvPr>
            <p:ph type="dt" sz="half" idx="32"/>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19AEBF39-BCA0-4E5D-9739-4997702E8A2D}"/>
              </a:ext>
            </a:extLst>
          </p:cNvPr>
          <p:cNvSpPr>
            <a:spLocks noGrp="1"/>
          </p:cNvSpPr>
          <p:nvPr>
            <p:ph type="ftr" sz="quarter" idx="33"/>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8217FB36-D71A-4D09-A8B5-6FC5121F32C7}"/>
              </a:ext>
            </a:extLst>
          </p:cNvPr>
          <p:cNvSpPr>
            <a:spLocks noGrp="1"/>
          </p:cNvSpPr>
          <p:nvPr>
            <p:ph type="sldNum" sz="quarter" idx="34"/>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136299510"/>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Start">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31838" y="1250949"/>
            <a:ext cx="10728327" cy="1822153"/>
          </a:xfrm>
        </p:spPr>
        <p:txBody>
          <a:bodyPr anchor="b" anchorCtr="0"/>
          <a:lstStyle>
            <a:lvl1pPr algn="ctr">
              <a:defRPr sz="6400" spc="0" baseline="0">
                <a:solidFill>
                  <a:schemeClr val="tx1"/>
                </a:solidFill>
              </a:defRPr>
            </a:lvl1pPr>
          </a:lstStyle>
          <a:p>
            <a:r>
              <a:rPr lang="sv-SE"/>
              <a:t>Namn på min presentation</a:t>
            </a:r>
          </a:p>
        </p:txBody>
      </p:sp>
      <p:sp>
        <p:nvSpPr>
          <p:cNvPr id="3" name="Platshållare för text 2"/>
          <p:cNvSpPr>
            <a:spLocks noGrp="1"/>
          </p:cNvSpPr>
          <p:nvPr>
            <p:ph type="body" idx="1" hasCustomPrompt="1"/>
          </p:nvPr>
        </p:nvSpPr>
        <p:spPr>
          <a:xfrm>
            <a:off x="1720200" y="3082007"/>
            <a:ext cx="8751600" cy="706018"/>
          </a:xfrm>
        </p:spPr>
        <p:txBody>
          <a:bodyPr>
            <a:noAutofit/>
          </a:bodyPr>
          <a:lstStyle>
            <a:lvl1pPr marL="0" indent="0" algn="ctr">
              <a:buNone/>
              <a:defRPr sz="2600" cap="all" spc="100" baseline="0">
                <a:solidFill>
                  <a:schemeClr val="tx1"/>
                </a:solidFill>
              </a:defRPr>
            </a:lvl1pPr>
            <a:lvl2pPr marL="457200" indent="0">
              <a:buNone/>
              <a:defRPr sz="14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Namn på presentatör eller underrubrik</a:t>
            </a:r>
          </a:p>
        </p:txBody>
      </p:sp>
      <p:sp>
        <p:nvSpPr>
          <p:cNvPr id="7" name="Platshållare för datum 6">
            <a:extLst>
              <a:ext uri="{FF2B5EF4-FFF2-40B4-BE49-F238E27FC236}">
                <a16:creationId xmlns:a16="http://schemas.microsoft.com/office/drawing/2014/main" id="{4DB92622-4171-4776-9DBD-E06289A36BD4}"/>
              </a:ext>
            </a:extLst>
          </p:cNvPr>
          <p:cNvSpPr>
            <a:spLocks noGrp="1"/>
          </p:cNvSpPr>
          <p:nvPr>
            <p:ph type="dt" sz="half" idx="15"/>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C99F7449-210D-4138-9070-A85A449EFFC2}"/>
              </a:ext>
            </a:extLst>
          </p:cNvPr>
          <p:cNvSpPr>
            <a:spLocks noGrp="1"/>
          </p:cNvSpPr>
          <p:nvPr>
            <p:ph type="ftr" sz="quarter" idx="16"/>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E9C5660C-D0FE-434C-B2E8-AC0ACF05863C}"/>
              </a:ext>
            </a:extLst>
          </p:cNvPr>
          <p:cNvSpPr>
            <a:spLocks noGrp="1"/>
          </p:cNvSpPr>
          <p:nvPr>
            <p:ph type="sldNum" sz="quarter" idx="17"/>
          </p:nvPr>
        </p:nvSpPr>
        <p:spPr/>
        <p:txBody>
          <a:bodyPr/>
          <a:lstStyle/>
          <a:p>
            <a:fld id="{E8645303-2AAE-45D1-913A-B06AE6474513}" type="slidenum">
              <a:rPr lang="sv-SE" smtClean="0"/>
              <a:pPr/>
              <a:t>‹#›</a:t>
            </a:fld>
            <a:endParaRPr lang="sv-SE"/>
          </a:p>
        </p:txBody>
      </p:sp>
      <p:pic>
        <p:nvPicPr>
          <p:cNvPr id="13" name="Bildobjekt 12">
            <a:extLst>
              <a:ext uri="{FF2B5EF4-FFF2-40B4-BE49-F238E27FC236}">
                <a16:creationId xmlns:a16="http://schemas.microsoft.com/office/drawing/2014/main" id="{BD504584-CB7A-4D50-B7AB-CA742EA99AE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280452" y="4560879"/>
            <a:ext cx="3631096" cy="789268"/>
          </a:xfrm>
          <a:prstGeom prst="rect">
            <a:avLst/>
          </a:prstGeom>
        </p:spPr>
      </p:pic>
    </p:spTree>
    <p:extLst>
      <p:ext uri="{BB962C8B-B14F-4D97-AF65-F5344CB8AC3E}">
        <p14:creationId xmlns:p14="http://schemas.microsoft.com/office/powerpoint/2010/main" val="345655291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Start ENG">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31838" y="1250949"/>
            <a:ext cx="10728327" cy="1822153"/>
          </a:xfrm>
        </p:spPr>
        <p:txBody>
          <a:bodyPr anchor="b" anchorCtr="0"/>
          <a:lstStyle>
            <a:lvl1pPr algn="ctr">
              <a:defRPr sz="6400" spc="0" baseline="0">
                <a:solidFill>
                  <a:schemeClr val="tx1"/>
                </a:solidFill>
              </a:defRPr>
            </a:lvl1pPr>
          </a:lstStyle>
          <a:p>
            <a:r>
              <a:rPr lang="sv-SE" err="1"/>
              <a:t>Name</a:t>
            </a:r>
            <a:r>
              <a:rPr lang="sv-SE"/>
              <a:t> </a:t>
            </a:r>
            <a:r>
              <a:rPr lang="sv-SE" err="1"/>
              <a:t>of</a:t>
            </a:r>
            <a:r>
              <a:rPr lang="sv-SE"/>
              <a:t> my presentation</a:t>
            </a:r>
          </a:p>
        </p:txBody>
      </p:sp>
      <p:sp>
        <p:nvSpPr>
          <p:cNvPr id="3" name="Platshållare för text 2"/>
          <p:cNvSpPr>
            <a:spLocks noGrp="1"/>
          </p:cNvSpPr>
          <p:nvPr>
            <p:ph type="body" idx="1" hasCustomPrompt="1"/>
          </p:nvPr>
        </p:nvSpPr>
        <p:spPr>
          <a:xfrm>
            <a:off x="1720200" y="3082007"/>
            <a:ext cx="8751600" cy="706018"/>
          </a:xfrm>
        </p:spPr>
        <p:txBody>
          <a:bodyPr>
            <a:noAutofit/>
          </a:bodyPr>
          <a:lstStyle>
            <a:lvl1pPr marL="0" indent="0" algn="ctr">
              <a:buNone/>
              <a:defRPr sz="2600" cap="all" spc="100" baseline="0">
                <a:solidFill>
                  <a:schemeClr val="tx1"/>
                </a:solidFill>
              </a:defRPr>
            </a:lvl1pPr>
            <a:lvl2pPr marL="457200" indent="0">
              <a:buNone/>
              <a:defRPr sz="14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Namn på presentatör eller underrubrik</a:t>
            </a:r>
          </a:p>
        </p:txBody>
      </p:sp>
      <p:sp>
        <p:nvSpPr>
          <p:cNvPr id="7" name="Platshållare för datum 6">
            <a:extLst>
              <a:ext uri="{FF2B5EF4-FFF2-40B4-BE49-F238E27FC236}">
                <a16:creationId xmlns:a16="http://schemas.microsoft.com/office/drawing/2014/main" id="{4DB92622-4171-4776-9DBD-E06289A36BD4}"/>
              </a:ext>
            </a:extLst>
          </p:cNvPr>
          <p:cNvSpPr>
            <a:spLocks noGrp="1"/>
          </p:cNvSpPr>
          <p:nvPr>
            <p:ph type="dt" sz="half" idx="15"/>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C99F7449-210D-4138-9070-A85A449EFFC2}"/>
              </a:ext>
            </a:extLst>
          </p:cNvPr>
          <p:cNvSpPr>
            <a:spLocks noGrp="1"/>
          </p:cNvSpPr>
          <p:nvPr>
            <p:ph type="ftr" sz="quarter" idx="16"/>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E9C5660C-D0FE-434C-B2E8-AC0ACF05863C}"/>
              </a:ext>
            </a:extLst>
          </p:cNvPr>
          <p:cNvSpPr>
            <a:spLocks noGrp="1"/>
          </p:cNvSpPr>
          <p:nvPr>
            <p:ph type="sldNum" sz="quarter" idx="17"/>
          </p:nvPr>
        </p:nvSpPr>
        <p:spPr/>
        <p:txBody>
          <a:bodyPr/>
          <a:lstStyle/>
          <a:p>
            <a:fld id="{E8645303-2AAE-45D1-913A-B06AE6474513}" type="slidenum">
              <a:rPr lang="sv-SE" smtClean="0"/>
              <a:pPr/>
              <a:t>‹#›</a:t>
            </a:fld>
            <a:endParaRPr lang="sv-SE"/>
          </a:p>
        </p:txBody>
      </p:sp>
      <p:pic>
        <p:nvPicPr>
          <p:cNvPr id="10" name="Bildobjekt 9">
            <a:extLst>
              <a:ext uri="{FF2B5EF4-FFF2-40B4-BE49-F238E27FC236}">
                <a16:creationId xmlns:a16="http://schemas.microsoft.com/office/drawing/2014/main" id="{E0CEAA0B-676E-45C5-A71A-37B5C5DEEF2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280452" y="4551273"/>
            <a:ext cx="3631096" cy="782822"/>
          </a:xfrm>
          <a:prstGeom prst="rect">
            <a:avLst/>
          </a:prstGeom>
        </p:spPr>
      </p:pic>
    </p:spTree>
    <p:extLst>
      <p:ext uri="{BB962C8B-B14F-4D97-AF65-F5344CB8AC3E}">
        <p14:creationId xmlns:p14="http://schemas.microsoft.com/office/powerpoint/2010/main" val="393092326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Rubrik och innehåll">
    <p:bg>
      <p:bgPr>
        <a:solidFill>
          <a:schemeClr val="bg1"/>
        </a:solidFill>
        <a:effectLst/>
      </p:bgPr>
    </p:bg>
    <p:spTree>
      <p:nvGrpSpPr>
        <p:cNvPr id="1" name=""/>
        <p:cNvGrpSpPr/>
        <p:nvPr/>
      </p:nvGrpSpPr>
      <p:grpSpPr>
        <a:xfrm>
          <a:off x="0" y="0"/>
          <a:ext cx="0" cy="0"/>
          <a:chOff x="0" y="0"/>
          <a:chExt cx="0" cy="0"/>
        </a:xfrm>
      </p:grpSpPr>
      <p:sp>
        <p:nvSpPr>
          <p:cNvPr id="7" name="Rubrik 6"/>
          <p:cNvSpPr>
            <a:spLocks noGrp="1"/>
          </p:cNvSpPr>
          <p:nvPr>
            <p:ph type="title" hasCustomPrompt="1"/>
          </p:nvPr>
        </p:nvSpPr>
        <p:spPr>
          <a:xfrm>
            <a:off x="714375" y="549275"/>
            <a:ext cx="10742400" cy="612775"/>
          </a:xfrm>
        </p:spPr>
        <p:txBody>
          <a:bodyPr/>
          <a:lstStyle>
            <a:lvl1pPr>
              <a:defRPr/>
            </a:lvl1pPr>
          </a:lstStyle>
          <a:p>
            <a:r>
              <a:rPr lang="sv-SE"/>
              <a:t>Klicka för att skriva rubrik</a:t>
            </a:r>
          </a:p>
        </p:txBody>
      </p:sp>
      <p:sp>
        <p:nvSpPr>
          <p:cNvPr id="5" name="Platshållare för datum 4">
            <a:extLst>
              <a:ext uri="{FF2B5EF4-FFF2-40B4-BE49-F238E27FC236}">
                <a16:creationId xmlns:a16="http://schemas.microsoft.com/office/drawing/2014/main" id="{A89DB86B-45C8-4E72-814D-D8DA791935AE}"/>
              </a:ext>
            </a:extLst>
          </p:cNvPr>
          <p:cNvSpPr>
            <a:spLocks noGrp="1"/>
          </p:cNvSpPr>
          <p:nvPr>
            <p:ph type="dt" sz="half" idx="10"/>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679EC3D7-B46A-4A5D-8E27-9F44416DCC54}"/>
              </a:ext>
            </a:extLst>
          </p:cNvPr>
          <p:cNvSpPr>
            <a:spLocks noGrp="1"/>
          </p:cNvSpPr>
          <p:nvPr>
            <p:ph type="ftr" sz="quarter" idx="11"/>
          </p:nvPr>
        </p:nvSpPr>
        <p:spPr/>
        <p:txBody>
          <a:bodyPr/>
          <a:lstStyle/>
          <a:p>
            <a:r>
              <a:rPr lang="sv-SE"/>
              <a:t>Sidfot om man väljer att infoga en sådan i sin presentation</a:t>
            </a:r>
          </a:p>
        </p:txBody>
      </p:sp>
      <p:sp>
        <p:nvSpPr>
          <p:cNvPr id="8" name="Platshållare för bildnummer 7">
            <a:extLst>
              <a:ext uri="{FF2B5EF4-FFF2-40B4-BE49-F238E27FC236}">
                <a16:creationId xmlns:a16="http://schemas.microsoft.com/office/drawing/2014/main" id="{B82ADB25-9D56-4621-A84C-01F6D2B1528C}"/>
              </a:ext>
            </a:extLst>
          </p:cNvPr>
          <p:cNvSpPr>
            <a:spLocks noGrp="1"/>
          </p:cNvSpPr>
          <p:nvPr>
            <p:ph type="sldNum" sz="quarter" idx="12"/>
          </p:nvPr>
        </p:nvSpPr>
        <p:spPr/>
        <p:txBody>
          <a:bodyPr/>
          <a:lstStyle/>
          <a:p>
            <a:fld id="{E8645303-2AAE-45D1-913A-B06AE6474513}" type="slidenum">
              <a:rPr lang="sv-SE" smtClean="0"/>
              <a:pPr/>
              <a:t>‹#›</a:t>
            </a:fld>
            <a:endParaRPr lang="sv-SE"/>
          </a:p>
        </p:txBody>
      </p:sp>
      <p:sp>
        <p:nvSpPr>
          <p:cNvPr id="3" name="Platshållare för innehåll 2">
            <a:extLst>
              <a:ext uri="{FF2B5EF4-FFF2-40B4-BE49-F238E27FC236}">
                <a16:creationId xmlns:a16="http://schemas.microsoft.com/office/drawing/2014/main" id="{04603A9E-F8C6-42FB-802F-FF216FFB4632}"/>
              </a:ext>
            </a:extLst>
          </p:cNvPr>
          <p:cNvSpPr>
            <a:spLocks noGrp="1"/>
          </p:cNvSpPr>
          <p:nvPr>
            <p:ph sz="quarter" idx="13" hasCustomPrompt="1"/>
          </p:nvPr>
        </p:nvSpPr>
        <p:spPr>
          <a:xfrm>
            <a:off x="714374" y="1578819"/>
            <a:ext cx="10742400" cy="4447455"/>
          </a:xfrm>
        </p:spPr>
        <p:txBody>
          <a:bodyPr numCol="1" spcCol="331200">
            <a:normAutofit/>
          </a:bodyPr>
          <a:lstStyle>
            <a:lvl1pPr marL="0" indent="0">
              <a:buFontTx/>
              <a:buNone/>
              <a:defRPr/>
            </a:lvl1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359665416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vå delar">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549275"/>
            <a:ext cx="10742400" cy="612775"/>
          </a:xfrm>
        </p:spPr>
        <p:txBody>
          <a:bodyPr/>
          <a:lstStyle>
            <a:lvl1pPr>
              <a:defRPr/>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714375" y="1903178"/>
            <a:ext cx="5205410" cy="4102277"/>
          </a:xfrm>
        </p:spPr>
        <p:txBody>
          <a:bodyPr>
            <a:normAutofit/>
          </a:bodyPr>
          <a:lstStyle>
            <a:lvl1pPr marL="0" indent="0">
              <a:lnSpc>
                <a:spcPct val="100000"/>
              </a:lnSpc>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1" name="Platshållare för innehåll 2">
            <a:extLst>
              <a:ext uri="{FF2B5EF4-FFF2-40B4-BE49-F238E27FC236}">
                <a16:creationId xmlns:a16="http://schemas.microsoft.com/office/drawing/2014/main" id="{391E7B50-F211-4773-9434-6D9056770638}"/>
              </a:ext>
            </a:extLst>
          </p:cNvPr>
          <p:cNvSpPr>
            <a:spLocks noGrp="1"/>
          </p:cNvSpPr>
          <p:nvPr>
            <p:ph idx="13"/>
          </p:nvPr>
        </p:nvSpPr>
        <p:spPr>
          <a:xfrm>
            <a:off x="6251529" y="1919111"/>
            <a:ext cx="5205410" cy="4102277"/>
          </a:xfrm>
        </p:spPr>
        <p:txBody>
          <a:bodyPr>
            <a:normAutofit/>
          </a:bodyPr>
          <a:lstStyle>
            <a:lvl1pPr marL="0" indent="0">
              <a:lnSpc>
                <a:spcPct val="100000"/>
              </a:lnSpc>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5" name="Platshållare för text 14">
            <a:extLst>
              <a:ext uri="{FF2B5EF4-FFF2-40B4-BE49-F238E27FC236}">
                <a16:creationId xmlns:a16="http://schemas.microsoft.com/office/drawing/2014/main" id="{369448CC-24A7-4660-9B4B-7705F87B873A}"/>
              </a:ext>
            </a:extLst>
          </p:cNvPr>
          <p:cNvSpPr>
            <a:spLocks noGrp="1"/>
          </p:cNvSpPr>
          <p:nvPr>
            <p:ph type="body" sz="quarter" idx="14"/>
          </p:nvPr>
        </p:nvSpPr>
        <p:spPr>
          <a:xfrm>
            <a:off x="714375" y="1304926"/>
            <a:ext cx="10742400" cy="354541"/>
          </a:xfrm>
        </p:spPr>
        <p:txBody>
          <a:bodyPr>
            <a:noAutofit/>
          </a:bodyPr>
          <a:lstStyle>
            <a:lvl1pPr marL="0" indent="0">
              <a:buFontTx/>
              <a:buNone/>
              <a:defRPr sz="2400" cap="all" spc="100" baseline="0"/>
            </a:lvl1pPr>
          </a:lstStyle>
          <a:p>
            <a:pPr lvl="0"/>
            <a:r>
              <a:rPr lang="sv-SE"/>
              <a:t>Klicka här för att ändra format på bakgrundstexten</a:t>
            </a:r>
          </a:p>
        </p:txBody>
      </p:sp>
      <p:sp>
        <p:nvSpPr>
          <p:cNvPr id="5" name="Platshållare för datum 4">
            <a:extLst>
              <a:ext uri="{FF2B5EF4-FFF2-40B4-BE49-F238E27FC236}">
                <a16:creationId xmlns:a16="http://schemas.microsoft.com/office/drawing/2014/main" id="{78252C26-61BE-450F-814F-966047CAD7B7}"/>
              </a:ext>
            </a:extLst>
          </p:cNvPr>
          <p:cNvSpPr>
            <a:spLocks noGrp="1"/>
          </p:cNvSpPr>
          <p:nvPr>
            <p:ph type="dt" sz="half" idx="15"/>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08477B16-9149-42C6-A6BA-DF0BB573FE80}"/>
              </a:ext>
            </a:extLst>
          </p:cNvPr>
          <p:cNvSpPr>
            <a:spLocks noGrp="1"/>
          </p:cNvSpPr>
          <p:nvPr>
            <p:ph type="ftr" sz="quarter" idx="16"/>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F57F56A5-10F6-48AB-A670-85982F82DE9B}"/>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39829592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Nytt avsnitt 2">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1721016" y="1735138"/>
            <a:ext cx="8749968" cy="1693863"/>
          </a:xfrm>
        </p:spPr>
        <p:txBody>
          <a:bodyPr anchor="b" anchorCtr="0"/>
          <a:lstStyle>
            <a:lvl1pPr algn="ctr">
              <a:defRPr sz="5400" spc="0" baseline="0">
                <a:solidFill>
                  <a:schemeClr val="tx1"/>
                </a:solidFill>
              </a:defRPr>
            </a:lvl1pPr>
          </a:lstStyle>
          <a:p>
            <a:r>
              <a:rPr lang="sv-SE"/>
              <a:t>Här skriver jag en rubrik som kan vara två rader hög</a:t>
            </a:r>
          </a:p>
        </p:txBody>
      </p:sp>
      <p:sp>
        <p:nvSpPr>
          <p:cNvPr id="3" name="Platshållare för text 2"/>
          <p:cNvSpPr>
            <a:spLocks noGrp="1"/>
          </p:cNvSpPr>
          <p:nvPr>
            <p:ph type="body" idx="1" hasCustomPrompt="1"/>
          </p:nvPr>
        </p:nvSpPr>
        <p:spPr>
          <a:xfrm>
            <a:off x="1720200" y="3609772"/>
            <a:ext cx="8751601" cy="706018"/>
          </a:xfrm>
        </p:spPr>
        <p:txBody>
          <a:bodyPr>
            <a:noAutofit/>
          </a:bodyPr>
          <a:lstStyle>
            <a:lvl1pPr marL="0" indent="0" algn="ctr">
              <a:buNone/>
              <a:defRPr sz="2400" cap="all" spc="1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HÄR STÅR EN CENTRERAD LITE MINDRE RUBRIK</a:t>
            </a:r>
          </a:p>
          <a:p>
            <a:pPr lvl="0"/>
            <a:r>
              <a:rPr lang="sv-SE"/>
              <a:t> </a:t>
            </a:r>
          </a:p>
        </p:txBody>
      </p:sp>
      <p:sp>
        <p:nvSpPr>
          <p:cNvPr id="7" name="Platshållare för datum 6">
            <a:extLst>
              <a:ext uri="{FF2B5EF4-FFF2-40B4-BE49-F238E27FC236}">
                <a16:creationId xmlns:a16="http://schemas.microsoft.com/office/drawing/2014/main" id="{14268064-4419-4741-9F64-81B5B158F6A3}"/>
              </a:ext>
            </a:extLst>
          </p:cNvPr>
          <p:cNvSpPr>
            <a:spLocks noGrp="1"/>
          </p:cNvSpPr>
          <p:nvPr>
            <p:ph type="dt" sz="half" idx="10"/>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184B6E31-2847-47DE-A382-B2E77442A492}"/>
              </a:ext>
            </a:extLst>
          </p:cNvPr>
          <p:cNvSpPr>
            <a:spLocks noGrp="1"/>
          </p:cNvSpPr>
          <p:nvPr>
            <p:ph type="ftr" sz="quarter" idx="11"/>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46C051C9-BF67-4F90-BEC4-E2347296B174}"/>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418046102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Pratbubblor">
    <p:bg>
      <p:bgPr>
        <a:solidFill>
          <a:schemeClr val="bg1"/>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AC8B0205-60DB-43ED-B7DE-F2260AF8D1B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70564" y="2150172"/>
            <a:ext cx="3289599" cy="2345627"/>
          </a:xfrm>
          <a:prstGeom prst="rect">
            <a:avLst/>
          </a:prstGeom>
        </p:spPr>
      </p:pic>
      <p:sp>
        <p:nvSpPr>
          <p:cNvPr id="2" name="Rubrik 1"/>
          <p:cNvSpPr>
            <a:spLocks noGrp="1"/>
          </p:cNvSpPr>
          <p:nvPr>
            <p:ph type="title" hasCustomPrompt="1"/>
          </p:nvPr>
        </p:nvSpPr>
        <p:spPr>
          <a:xfrm>
            <a:off x="714376" y="549275"/>
            <a:ext cx="10735084" cy="612775"/>
          </a:xfrm>
        </p:spPr>
        <p:txBody>
          <a:bodyPr/>
          <a:lstStyle>
            <a:lvl1pPr algn="ctr">
              <a:defRPr/>
            </a:lvl1pPr>
          </a:lstStyle>
          <a:p>
            <a:r>
              <a:rPr lang="sv-SE"/>
              <a:t>Klicka för att skriva rubrik</a:t>
            </a:r>
          </a:p>
        </p:txBody>
      </p:sp>
      <p:sp>
        <p:nvSpPr>
          <p:cNvPr id="5" name="Platshållare för datum 4">
            <a:extLst>
              <a:ext uri="{FF2B5EF4-FFF2-40B4-BE49-F238E27FC236}">
                <a16:creationId xmlns:a16="http://schemas.microsoft.com/office/drawing/2014/main" id="{579B50CD-FECB-42B2-9ECD-B197E51CC63B}"/>
              </a:ext>
            </a:extLst>
          </p:cNvPr>
          <p:cNvSpPr>
            <a:spLocks noGrp="1"/>
          </p:cNvSpPr>
          <p:nvPr>
            <p:ph type="dt" sz="half" idx="16"/>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731E46EB-0937-47E7-94EB-1FBF3A8D3DE2}"/>
              </a:ext>
            </a:extLst>
          </p:cNvPr>
          <p:cNvSpPr>
            <a:spLocks noGrp="1"/>
          </p:cNvSpPr>
          <p:nvPr>
            <p:ph type="ftr" sz="quarter" idx="17"/>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11ED1D89-58BF-4543-89BB-659C53D79C9C}"/>
              </a:ext>
            </a:extLst>
          </p:cNvPr>
          <p:cNvSpPr>
            <a:spLocks noGrp="1"/>
          </p:cNvSpPr>
          <p:nvPr>
            <p:ph type="sldNum" sz="quarter" idx="18"/>
          </p:nvPr>
        </p:nvSpPr>
        <p:spPr/>
        <p:txBody>
          <a:bodyPr/>
          <a:lstStyle/>
          <a:p>
            <a:fld id="{E8645303-2AAE-45D1-913A-B06AE6474513}" type="slidenum">
              <a:rPr lang="sv-SE" smtClean="0"/>
              <a:pPr/>
              <a:t>‹#›</a:t>
            </a:fld>
            <a:endParaRPr lang="sv-SE"/>
          </a:p>
        </p:txBody>
      </p:sp>
      <p:sp>
        <p:nvSpPr>
          <p:cNvPr id="12" name="Platshållare för text 21">
            <a:extLst>
              <a:ext uri="{FF2B5EF4-FFF2-40B4-BE49-F238E27FC236}">
                <a16:creationId xmlns:a16="http://schemas.microsoft.com/office/drawing/2014/main" id="{045E744A-FD2A-4F65-9A21-46408FF6FA42}"/>
              </a:ext>
            </a:extLst>
          </p:cNvPr>
          <p:cNvSpPr>
            <a:spLocks noGrp="1"/>
          </p:cNvSpPr>
          <p:nvPr>
            <p:ph type="body" sz="quarter" idx="24"/>
          </p:nvPr>
        </p:nvSpPr>
        <p:spPr>
          <a:xfrm>
            <a:off x="8328252" y="2724627"/>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pic>
        <p:nvPicPr>
          <p:cNvPr id="15" name="Bild 14">
            <a:extLst>
              <a:ext uri="{FF2B5EF4-FFF2-40B4-BE49-F238E27FC236}">
                <a16:creationId xmlns:a16="http://schemas.microsoft.com/office/drawing/2014/main" id="{1E69C77B-2FE0-40DB-9539-1D80F7A061C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451200" y="3005019"/>
            <a:ext cx="3289599" cy="2345627"/>
          </a:xfrm>
          <a:prstGeom prst="rect">
            <a:avLst/>
          </a:prstGeom>
        </p:spPr>
      </p:pic>
      <p:sp>
        <p:nvSpPr>
          <p:cNvPr id="17" name="Platshållare för text 21">
            <a:extLst>
              <a:ext uri="{FF2B5EF4-FFF2-40B4-BE49-F238E27FC236}">
                <a16:creationId xmlns:a16="http://schemas.microsoft.com/office/drawing/2014/main" id="{AAE1AE24-C243-4EBD-8584-7D9901D91470}"/>
              </a:ext>
            </a:extLst>
          </p:cNvPr>
          <p:cNvSpPr>
            <a:spLocks noGrp="1"/>
          </p:cNvSpPr>
          <p:nvPr>
            <p:ph type="body" sz="quarter" idx="25"/>
          </p:nvPr>
        </p:nvSpPr>
        <p:spPr>
          <a:xfrm>
            <a:off x="4608888" y="3579474"/>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pic>
        <p:nvPicPr>
          <p:cNvPr id="19" name="Bild 18">
            <a:extLst>
              <a:ext uri="{FF2B5EF4-FFF2-40B4-BE49-F238E27FC236}">
                <a16:creationId xmlns:a16="http://schemas.microsoft.com/office/drawing/2014/main" id="{9ED4E856-38A1-4F35-8E07-941F9609CBA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14376" y="2150172"/>
            <a:ext cx="3289599" cy="2345627"/>
          </a:xfrm>
          <a:prstGeom prst="rect">
            <a:avLst/>
          </a:prstGeom>
        </p:spPr>
      </p:pic>
      <p:sp>
        <p:nvSpPr>
          <p:cNvPr id="20" name="Platshållare för text 21">
            <a:extLst>
              <a:ext uri="{FF2B5EF4-FFF2-40B4-BE49-F238E27FC236}">
                <a16:creationId xmlns:a16="http://schemas.microsoft.com/office/drawing/2014/main" id="{8CFA581F-8CB9-4246-B58C-A935821904AE}"/>
              </a:ext>
            </a:extLst>
          </p:cNvPr>
          <p:cNvSpPr>
            <a:spLocks noGrp="1"/>
          </p:cNvSpPr>
          <p:nvPr>
            <p:ph type="body" sz="quarter" idx="26"/>
          </p:nvPr>
        </p:nvSpPr>
        <p:spPr>
          <a:xfrm>
            <a:off x="872064" y="2724627"/>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spTree>
    <p:extLst>
      <p:ext uri="{BB962C8B-B14F-4D97-AF65-F5344CB8AC3E}">
        <p14:creationId xmlns:p14="http://schemas.microsoft.com/office/powerpoint/2010/main" val="150846466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Helsida bild">
    <p:bg>
      <p:bgPr>
        <a:solidFill>
          <a:schemeClr val="bg1"/>
        </a:solidFill>
        <a:effectLst/>
      </p:bgPr>
    </p:bg>
    <p:spTree>
      <p:nvGrpSpPr>
        <p:cNvPr id="1" name=""/>
        <p:cNvGrpSpPr/>
        <p:nvPr/>
      </p:nvGrpSpPr>
      <p:grpSpPr>
        <a:xfrm>
          <a:off x="0" y="0"/>
          <a:ext cx="0" cy="0"/>
          <a:chOff x="0" y="0"/>
          <a:chExt cx="0" cy="0"/>
        </a:xfrm>
      </p:grpSpPr>
      <p:sp>
        <p:nvSpPr>
          <p:cNvPr id="26" name="Rektangel 25">
            <a:extLst>
              <a:ext uri="{FF2B5EF4-FFF2-40B4-BE49-F238E27FC236}">
                <a16:creationId xmlns:a16="http://schemas.microsoft.com/office/drawing/2014/main" id="{FD41ADFE-EA24-46C6-89B6-F00EDB40762D}"/>
              </a:ext>
            </a:extLst>
          </p:cNvPr>
          <p:cNvSpPr/>
          <p:nvPr userDrawn="1"/>
        </p:nvSpPr>
        <p:spPr bwMode="white">
          <a:xfrm>
            <a:off x="-1200" y="0"/>
            <a:ext cx="121932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7196"/>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0" y="0"/>
            <a:ext cx="12190476" cy="6858000"/>
          </a:xfrm>
        </p:spPr>
        <p:txBody>
          <a:bodyPr/>
          <a:lstStyle>
            <a:lvl1pPr marL="0" indent="0">
              <a:buFontTx/>
              <a:buNone/>
              <a:defRPr sz="1400"/>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Tree>
    <p:extLst>
      <p:ext uri="{BB962C8B-B14F-4D97-AF65-F5344CB8AC3E}">
        <p14:creationId xmlns:p14="http://schemas.microsoft.com/office/powerpoint/2010/main" val="203501169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Text till vänster">
    <p:bg>
      <p:bgPr>
        <a:solidFill>
          <a:schemeClr val="bg1"/>
        </a:solidFill>
        <a:effectLst/>
      </p:bgPr>
    </p:bg>
    <p:spTree>
      <p:nvGrpSpPr>
        <p:cNvPr id="1" name=""/>
        <p:cNvGrpSpPr/>
        <p:nvPr/>
      </p:nvGrpSpPr>
      <p:grpSpPr>
        <a:xfrm>
          <a:off x="0" y="0"/>
          <a:ext cx="0" cy="0"/>
          <a:chOff x="0" y="0"/>
          <a:chExt cx="0" cy="0"/>
        </a:xfrm>
      </p:grpSpPr>
      <p:sp>
        <p:nvSpPr>
          <p:cNvPr id="26" name="Rektangel 25">
            <a:extLst>
              <a:ext uri="{FF2B5EF4-FFF2-40B4-BE49-F238E27FC236}">
                <a16:creationId xmlns:a16="http://schemas.microsoft.com/office/drawing/2014/main" id="{FD41ADFE-EA24-46C6-89B6-F00EDB40762D}"/>
              </a:ext>
            </a:extLst>
          </p:cNvPr>
          <p:cNvSpPr/>
          <p:nvPr userDrawn="1"/>
        </p:nvSpPr>
        <p:spPr bwMode="white">
          <a:xfrm>
            <a:off x="-1200" y="0"/>
            <a:ext cx="121932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7196"/>
          </a:p>
        </p:txBody>
      </p:sp>
      <p:sp>
        <p:nvSpPr>
          <p:cNvPr id="2" name="Rubrik 1"/>
          <p:cNvSpPr>
            <a:spLocks noGrp="1"/>
          </p:cNvSpPr>
          <p:nvPr>
            <p:ph type="title" hasCustomPrompt="1"/>
          </p:nvPr>
        </p:nvSpPr>
        <p:spPr>
          <a:xfrm>
            <a:off x="714375" y="544513"/>
            <a:ext cx="4708525" cy="429617"/>
          </a:xfrm>
        </p:spPr>
        <p:txBody>
          <a:bodyPr/>
          <a:lstStyle>
            <a:lvl1pPr>
              <a:defRPr sz="3600" spc="0" baseline="0"/>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714375" y="1158235"/>
            <a:ext cx="4708525" cy="4863153"/>
          </a:xfrm>
        </p:spPr>
        <p:txBody>
          <a:bodyPr>
            <a:normAutofit/>
          </a:bodyPr>
          <a:lstStyle>
            <a:lvl1pPr marL="0" indent="0">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6096000" y="0"/>
            <a:ext cx="6094476" cy="6858000"/>
          </a:xfrm>
        </p:spPr>
        <p:txBody>
          <a:bodyPr/>
          <a:lstStyle>
            <a:lvl1pPr marL="0" indent="0">
              <a:buFontTx/>
              <a:buNone/>
              <a:defRPr sz="1400"/>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
        <p:nvSpPr>
          <p:cNvPr id="5" name="Platshållare för datum 4">
            <a:extLst>
              <a:ext uri="{FF2B5EF4-FFF2-40B4-BE49-F238E27FC236}">
                <a16:creationId xmlns:a16="http://schemas.microsoft.com/office/drawing/2014/main" id="{38BDBE17-FA5E-4C7C-86E8-91DBD45E951C}"/>
              </a:ext>
            </a:extLst>
          </p:cNvPr>
          <p:cNvSpPr>
            <a:spLocks noGrp="1"/>
          </p:cNvSpPr>
          <p:nvPr>
            <p:ph type="dt" sz="half" idx="15"/>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577CBAB6-130E-41B3-900D-6B5D8C4F58E3}"/>
              </a:ext>
            </a:extLst>
          </p:cNvPr>
          <p:cNvSpPr>
            <a:spLocks noGrp="1"/>
          </p:cNvSpPr>
          <p:nvPr>
            <p:ph type="ftr" sz="quarter" idx="16"/>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C9925C14-23DD-4781-BB62-010FC7C1F730}"/>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70618331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Text till höger">
    <p:bg>
      <p:bgPr>
        <a:solidFill>
          <a:schemeClr val="bg1"/>
        </a:solidFill>
        <a:effectLst/>
      </p:bgPr>
    </p:bg>
    <p:spTree>
      <p:nvGrpSpPr>
        <p:cNvPr id="1" name=""/>
        <p:cNvGrpSpPr/>
        <p:nvPr/>
      </p:nvGrpSpPr>
      <p:grpSpPr>
        <a:xfrm>
          <a:off x="0" y="0"/>
          <a:ext cx="0" cy="0"/>
          <a:chOff x="0" y="0"/>
          <a:chExt cx="0" cy="0"/>
        </a:xfrm>
      </p:grpSpPr>
      <p:sp>
        <p:nvSpPr>
          <p:cNvPr id="26" name="Rektangel 25">
            <a:extLst>
              <a:ext uri="{FF2B5EF4-FFF2-40B4-BE49-F238E27FC236}">
                <a16:creationId xmlns:a16="http://schemas.microsoft.com/office/drawing/2014/main" id="{FD41ADFE-EA24-46C6-89B6-F00EDB40762D}"/>
              </a:ext>
            </a:extLst>
          </p:cNvPr>
          <p:cNvSpPr/>
          <p:nvPr userDrawn="1"/>
        </p:nvSpPr>
        <p:spPr bwMode="white">
          <a:xfrm>
            <a:off x="-1200" y="0"/>
            <a:ext cx="121932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7196"/>
          </a:p>
        </p:txBody>
      </p:sp>
      <p:sp>
        <p:nvSpPr>
          <p:cNvPr id="2" name="Rubrik 1"/>
          <p:cNvSpPr>
            <a:spLocks noGrp="1"/>
          </p:cNvSpPr>
          <p:nvPr>
            <p:ph type="title" hasCustomPrompt="1"/>
          </p:nvPr>
        </p:nvSpPr>
        <p:spPr>
          <a:xfrm>
            <a:off x="6751639" y="544513"/>
            <a:ext cx="4708525" cy="428400"/>
          </a:xfrm>
        </p:spPr>
        <p:txBody>
          <a:bodyPr/>
          <a:lstStyle>
            <a:lvl1pPr>
              <a:defRPr sz="3600" spc="0" baseline="0"/>
            </a:lvl1pPr>
          </a:lstStyle>
          <a:p>
            <a:r>
              <a:rPr lang="sv-SE"/>
              <a:t>Klicka för att skriva rubrik</a:t>
            </a:r>
          </a:p>
        </p:txBody>
      </p:sp>
      <p:sp>
        <p:nvSpPr>
          <p:cNvPr id="8" name="Platshållare för innehåll 2">
            <a:extLst>
              <a:ext uri="{FF2B5EF4-FFF2-40B4-BE49-F238E27FC236}">
                <a16:creationId xmlns:a16="http://schemas.microsoft.com/office/drawing/2014/main" id="{1834254C-9BAD-4CF9-998E-CD43CA703D97}"/>
              </a:ext>
            </a:extLst>
          </p:cNvPr>
          <p:cNvSpPr>
            <a:spLocks noGrp="1"/>
          </p:cNvSpPr>
          <p:nvPr>
            <p:ph idx="1"/>
          </p:nvPr>
        </p:nvSpPr>
        <p:spPr>
          <a:xfrm>
            <a:off x="6751934" y="1158235"/>
            <a:ext cx="4708525" cy="4863153"/>
          </a:xfrm>
        </p:spPr>
        <p:txBody>
          <a:bodyPr>
            <a:normAutofit/>
          </a:bodyPr>
          <a:lstStyle>
            <a:lvl1pPr marL="0" indent="0">
              <a:buFontTx/>
              <a:buNone/>
              <a:defRPr sz="2000"/>
            </a:lvl1pPr>
            <a:lvl2pPr>
              <a:defRPr sz="2000"/>
            </a:lvl2pPr>
            <a:lvl3pPr>
              <a:defRPr sz="2000"/>
            </a:lvl3pPr>
            <a:lvl4pPr>
              <a:defRPr sz="2000"/>
            </a:lvl4pPr>
            <a:lvl5pPr>
              <a:defRPr sz="20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924" y="0"/>
            <a:ext cx="6094476" cy="6858000"/>
          </a:xfrm>
        </p:spPr>
        <p:txBody>
          <a:bodyPr>
            <a:normAutofit/>
          </a:bodyPr>
          <a:lstStyle>
            <a:lvl1pPr marL="0" indent="0">
              <a:buFontTx/>
              <a:buNone/>
              <a:defRPr sz="1400"/>
            </a:lvl1pPr>
          </a:lstStyle>
          <a:p>
            <a:r>
              <a:rPr lang="sv-SE"/>
              <a:t> Klicka på ikonen för att infoga bild</a:t>
            </a:r>
          </a:p>
        </p:txBody>
      </p:sp>
      <p:sp>
        <p:nvSpPr>
          <p:cNvPr id="14" name="Platshållare för text 13">
            <a:extLst>
              <a:ext uri="{FF2B5EF4-FFF2-40B4-BE49-F238E27FC236}">
                <a16:creationId xmlns:a16="http://schemas.microsoft.com/office/drawing/2014/main" id="{97E1451C-01AC-4AA4-93FA-9857E2A52083}"/>
              </a:ext>
            </a:extLst>
          </p:cNvPr>
          <p:cNvSpPr>
            <a:spLocks noGrp="1"/>
          </p:cNvSpPr>
          <p:nvPr>
            <p:ph type="body" sz="quarter" idx="14" hasCustomPrompt="1"/>
          </p:nvPr>
        </p:nvSpPr>
        <p:spPr>
          <a:xfrm>
            <a:off x="10505130" y="6351156"/>
            <a:ext cx="1332607" cy="15595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a:lvl1pPr>
          </a:lstStyle>
          <a:p>
            <a:pPr lvl="0"/>
            <a:r>
              <a:rPr lang="sv-SE"/>
              <a:t> </a:t>
            </a:r>
          </a:p>
        </p:txBody>
      </p:sp>
      <p:sp>
        <p:nvSpPr>
          <p:cNvPr id="5" name="Platshållare för datum 4">
            <a:extLst>
              <a:ext uri="{FF2B5EF4-FFF2-40B4-BE49-F238E27FC236}">
                <a16:creationId xmlns:a16="http://schemas.microsoft.com/office/drawing/2014/main" id="{38BDBE17-FA5E-4C7C-86E8-91DBD45E951C}"/>
              </a:ext>
            </a:extLst>
          </p:cNvPr>
          <p:cNvSpPr>
            <a:spLocks noGrp="1"/>
          </p:cNvSpPr>
          <p:nvPr>
            <p:ph type="dt" sz="half" idx="15"/>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577CBAB6-130E-41B3-900D-6B5D8C4F58E3}"/>
              </a:ext>
            </a:extLst>
          </p:cNvPr>
          <p:cNvSpPr>
            <a:spLocks noGrp="1"/>
          </p:cNvSpPr>
          <p:nvPr>
            <p:ph type="ftr" sz="quarter" idx="16"/>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C9925C14-23DD-4781-BB62-010FC7C1F730}"/>
              </a:ext>
            </a:extLst>
          </p:cNvPr>
          <p:cNvSpPr>
            <a:spLocks noGrp="1"/>
          </p:cNvSpPr>
          <p:nvPr>
            <p:ph type="sldNum" sz="quarter" idx="17"/>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34826924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Kollage 6 bilder">
    <p:bg>
      <p:bgPr>
        <a:solidFill>
          <a:schemeClr val="bg1"/>
        </a:solidFill>
        <a:effectLst/>
      </p:bgPr>
    </p:bg>
    <p:spTree>
      <p:nvGrpSpPr>
        <p:cNvPr id="1" name=""/>
        <p:cNvGrpSpPr/>
        <p:nvPr/>
      </p:nvGrpSpPr>
      <p:grpSpPr>
        <a:xfrm>
          <a:off x="0" y="0"/>
          <a:ext cx="0" cy="0"/>
          <a:chOff x="0" y="0"/>
          <a:chExt cx="0" cy="0"/>
        </a:xfrm>
      </p:grpSpPr>
      <p:sp>
        <p:nvSpPr>
          <p:cNvPr id="10" name="Platshållare för bild 9">
            <a:extLst>
              <a:ext uri="{FF2B5EF4-FFF2-40B4-BE49-F238E27FC236}">
                <a16:creationId xmlns:a16="http://schemas.microsoft.com/office/drawing/2014/main" id="{AB32E5E4-DB07-442F-BAD5-04166685E073}"/>
              </a:ext>
            </a:extLst>
          </p:cNvPr>
          <p:cNvSpPr>
            <a:spLocks noGrp="1"/>
          </p:cNvSpPr>
          <p:nvPr>
            <p:ph type="pic" sz="quarter" idx="13" hasCustomPrompt="1"/>
          </p:nvPr>
        </p:nvSpPr>
        <p:spPr>
          <a:xfrm>
            <a:off x="714375" y="1554480"/>
            <a:ext cx="2616200" cy="2061214"/>
          </a:xfrm>
        </p:spPr>
        <p:txBody>
          <a:bodyPr>
            <a:normAutofit/>
          </a:bodyPr>
          <a:lstStyle>
            <a:lvl1pPr marL="0" indent="0">
              <a:buFontTx/>
              <a:buNone/>
              <a:defRPr sz="1400"/>
            </a:lvl1pPr>
          </a:lstStyle>
          <a:p>
            <a:r>
              <a:rPr lang="sv-SE"/>
              <a:t>Klicka på ikonen för att infoga bild</a:t>
            </a:r>
          </a:p>
        </p:txBody>
      </p:sp>
      <p:sp>
        <p:nvSpPr>
          <p:cNvPr id="15" name="Platshållare för bild 9">
            <a:extLst>
              <a:ext uri="{FF2B5EF4-FFF2-40B4-BE49-F238E27FC236}">
                <a16:creationId xmlns:a16="http://schemas.microsoft.com/office/drawing/2014/main" id="{BF436458-17E3-41F7-B743-C637D1AEBA22}"/>
              </a:ext>
            </a:extLst>
          </p:cNvPr>
          <p:cNvSpPr>
            <a:spLocks noGrp="1"/>
          </p:cNvSpPr>
          <p:nvPr>
            <p:ph type="pic" sz="quarter" idx="14" hasCustomPrompt="1"/>
          </p:nvPr>
        </p:nvSpPr>
        <p:spPr>
          <a:xfrm>
            <a:off x="8843964" y="1554480"/>
            <a:ext cx="2616200" cy="2061214"/>
          </a:xfrm>
        </p:spPr>
        <p:txBody>
          <a:bodyPr>
            <a:normAutofit/>
          </a:bodyPr>
          <a:lstStyle>
            <a:lvl1pPr marL="0" indent="0">
              <a:buFontTx/>
              <a:buNone/>
              <a:defRPr sz="1400"/>
            </a:lvl1pPr>
          </a:lstStyle>
          <a:p>
            <a:r>
              <a:rPr lang="sv-SE"/>
              <a:t>Klicka på ikonen för att infoga bild</a:t>
            </a:r>
          </a:p>
        </p:txBody>
      </p:sp>
      <p:sp>
        <p:nvSpPr>
          <p:cNvPr id="16" name="Platshållare för bild 9">
            <a:extLst>
              <a:ext uri="{FF2B5EF4-FFF2-40B4-BE49-F238E27FC236}">
                <a16:creationId xmlns:a16="http://schemas.microsoft.com/office/drawing/2014/main" id="{5F97E123-216C-4649-9D8A-4EC0ADDE211E}"/>
              </a:ext>
            </a:extLst>
          </p:cNvPr>
          <p:cNvSpPr>
            <a:spLocks noGrp="1"/>
          </p:cNvSpPr>
          <p:nvPr>
            <p:ph type="pic" sz="quarter" idx="15" hasCustomPrompt="1"/>
          </p:nvPr>
        </p:nvSpPr>
        <p:spPr>
          <a:xfrm>
            <a:off x="8843964" y="3909870"/>
            <a:ext cx="2616200" cy="2061214"/>
          </a:xfrm>
        </p:spPr>
        <p:txBody>
          <a:bodyPr/>
          <a:lstStyle>
            <a:lvl1pPr marL="0" indent="0">
              <a:buFontTx/>
              <a:buNone/>
              <a:defRPr sz="1400"/>
            </a:lvl1pPr>
          </a:lstStyle>
          <a:p>
            <a:r>
              <a:rPr lang="sv-SE"/>
              <a:t>Klicka på ikonen för att infoga bild</a:t>
            </a:r>
          </a:p>
        </p:txBody>
      </p:sp>
      <p:sp>
        <p:nvSpPr>
          <p:cNvPr id="19" name="Platshållare för bild 9">
            <a:extLst>
              <a:ext uri="{FF2B5EF4-FFF2-40B4-BE49-F238E27FC236}">
                <a16:creationId xmlns:a16="http://schemas.microsoft.com/office/drawing/2014/main" id="{990A8E63-98B2-45B1-BFF7-A736FF8ADDF8}"/>
              </a:ext>
            </a:extLst>
          </p:cNvPr>
          <p:cNvSpPr>
            <a:spLocks noGrp="1"/>
          </p:cNvSpPr>
          <p:nvPr>
            <p:ph type="pic" sz="quarter" idx="16" hasCustomPrompt="1"/>
          </p:nvPr>
        </p:nvSpPr>
        <p:spPr>
          <a:xfrm>
            <a:off x="5962184" y="3909870"/>
            <a:ext cx="2616200" cy="2061214"/>
          </a:xfrm>
        </p:spPr>
        <p:txBody>
          <a:bodyPr/>
          <a:lstStyle>
            <a:lvl1pPr marL="0" indent="0">
              <a:buFontTx/>
              <a:buNone/>
              <a:defRPr sz="1400"/>
            </a:lvl1pPr>
          </a:lstStyle>
          <a:p>
            <a:r>
              <a:rPr lang="sv-SE"/>
              <a:t>Klicka på ikonen för att infoga bild</a:t>
            </a:r>
          </a:p>
        </p:txBody>
      </p:sp>
      <p:sp>
        <p:nvSpPr>
          <p:cNvPr id="20" name="Platshållare för bild 9">
            <a:extLst>
              <a:ext uri="{FF2B5EF4-FFF2-40B4-BE49-F238E27FC236}">
                <a16:creationId xmlns:a16="http://schemas.microsoft.com/office/drawing/2014/main" id="{E6569798-608F-4AD1-81E5-A128EF9E3D83}"/>
              </a:ext>
            </a:extLst>
          </p:cNvPr>
          <p:cNvSpPr>
            <a:spLocks noGrp="1"/>
          </p:cNvSpPr>
          <p:nvPr>
            <p:ph type="pic" sz="quarter" idx="17" hasCustomPrompt="1"/>
          </p:nvPr>
        </p:nvSpPr>
        <p:spPr>
          <a:xfrm>
            <a:off x="714375" y="3909870"/>
            <a:ext cx="4982230" cy="2061214"/>
          </a:xfrm>
        </p:spPr>
        <p:txBody>
          <a:bodyPr/>
          <a:lstStyle>
            <a:lvl1pPr marL="0" indent="0">
              <a:buFontTx/>
              <a:buNone/>
              <a:defRPr sz="1400"/>
            </a:lvl1pPr>
          </a:lstStyle>
          <a:p>
            <a:r>
              <a:rPr lang="sv-SE"/>
              <a:t>Klicka på ikonen för att infoga bild</a:t>
            </a:r>
          </a:p>
        </p:txBody>
      </p:sp>
      <p:sp>
        <p:nvSpPr>
          <p:cNvPr id="21" name="Platshållare för bild 9">
            <a:extLst>
              <a:ext uri="{FF2B5EF4-FFF2-40B4-BE49-F238E27FC236}">
                <a16:creationId xmlns:a16="http://schemas.microsoft.com/office/drawing/2014/main" id="{FBD1DA46-9854-49C8-AC48-095F3907F051}"/>
              </a:ext>
            </a:extLst>
          </p:cNvPr>
          <p:cNvSpPr>
            <a:spLocks noGrp="1"/>
          </p:cNvSpPr>
          <p:nvPr>
            <p:ph type="pic" sz="quarter" idx="18" hasCustomPrompt="1"/>
          </p:nvPr>
        </p:nvSpPr>
        <p:spPr>
          <a:xfrm>
            <a:off x="3596154" y="1554480"/>
            <a:ext cx="4982230" cy="2061214"/>
          </a:xfrm>
        </p:spPr>
        <p:txBody>
          <a:bodyPr/>
          <a:lstStyle>
            <a:lvl1pPr marL="0" indent="0">
              <a:buFontTx/>
              <a:buNone/>
              <a:defRPr sz="1400"/>
            </a:lvl1pPr>
          </a:lstStyle>
          <a:p>
            <a:r>
              <a:rPr lang="sv-SE"/>
              <a:t>Klicka på ikonen för att infoga bild</a:t>
            </a:r>
          </a:p>
        </p:txBody>
      </p:sp>
      <p:sp>
        <p:nvSpPr>
          <p:cNvPr id="13" name="Rubrik 12">
            <a:extLst>
              <a:ext uri="{FF2B5EF4-FFF2-40B4-BE49-F238E27FC236}">
                <a16:creationId xmlns:a16="http://schemas.microsoft.com/office/drawing/2014/main" id="{8C375DCE-17DE-45ED-AD5A-F0F2B7711D9D}"/>
              </a:ext>
            </a:extLst>
          </p:cNvPr>
          <p:cNvSpPr>
            <a:spLocks noGrp="1"/>
          </p:cNvSpPr>
          <p:nvPr>
            <p:ph type="title" hasCustomPrompt="1"/>
          </p:nvPr>
        </p:nvSpPr>
        <p:spPr>
          <a:xfrm>
            <a:off x="927100" y="549275"/>
            <a:ext cx="10337800" cy="612775"/>
          </a:xfrm>
        </p:spPr>
        <p:txBody>
          <a:bodyPr/>
          <a:lstStyle>
            <a:lvl1pPr algn="ctr">
              <a:defRPr sz="5600" baseline="0"/>
            </a:lvl1pPr>
          </a:lstStyle>
          <a:p>
            <a:r>
              <a:rPr lang="sv-SE"/>
              <a:t>Klicka för att skriva rubrik</a:t>
            </a:r>
          </a:p>
        </p:txBody>
      </p:sp>
      <p:sp>
        <p:nvSpPr>
          <p:cNvPr id="5" name="Platshållare för datum 4">
            <a:extLst>
              <a:ext uri="{FF2B5EF4-FFF2-40B4-BE49-F238E27FC236}">
                <a16:creationId xmlns:a16="http://schemas.microsoft.com/office/drawing/2014/main" id="{D92C2D38-E3F3-48C8-9079-0BE5EB70AC3F}"/>
              </a:ext>
            </a:extLst>
          </p:cNvPr>
          <p:cNvSpPr>
            <a:spLocks noGrp="1"/>
          </p:cNvSpPr>
          <p:nvPr>
            <p:ph type="dt" sz="half" idx="19"/>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F36A126D-C02C-47F7-9F0A-31D811AB3757}"/>
              </a:ext>
            </a:extLst>
          </p:cNvPr>
          <p:cNvSpPr>
            <a:spLocks noGrp="1"/>
          </p:cNvSpPr>
          <p:nvPr>
            <p:ph type="ftr" sz="quarter" idx="20"/>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C71EDEDD-29B7-4183-B9F7-1CCC6B39A1BE}"/>
              </a:ext>
            </a:extLst>
          </p:cNvPr>
          <p:cNvSpPr>
            <a:spLocks noGrp="1"/>
          </p:cNvSpPr>
          <p:nvPr>
            <p:ph type="sldNum" sz="quarter" idx="21"/>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2866598844"/>
      </p:ext>
    </p:extLst>
  </p:cSld>
  <p:clrMapOvr>
    <a:masterClrMapping/>
  </p:clrMapOvr>
  <p:extLst>
    <p:ext uri="{DCECCB84-F9BA-43D5-87BE-67443E8EF086}">
      <p15:sldGuideLst xmlns:p15="http://schemas.microsoft.com/office/powerpoint/2012/main"/>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Citat och bild">
    <p:bg>
      <p:bgPr>
        <a:solidFill>
          <a:schemeClr val="bg1"/>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7237" y="1685826"/>
            <a:ext cx="4594992" cy="3397514"/>
          </a:xfrm>
        </p:spPr>
        <p:txBody>
          <a:bodyPr anchor="t" anchorCtr="0"/>
          <a:lstStyle>
            <a:lvl1pPr algn="l">
              <a:lnSpc>
                <a:spcPct val="80000"/>
              </a:lnSpc>
              <a:defRPr sz="4800" cap="none" spc="50" baseline="0">
                <a:solidFill>
                  <a:schemeClr val="tx1"/>
                </a:solidFill>
              </a:defRPr>
            </a:lvl1pPr>
          </a:lstStyle>
          <a:p>
            <a:r>
              <a:rPr lang="sv-SE"/>
              <a:t>Här skriver jag ett citat som passar min presentation</a:t>
            </a:r>
          </a:p>
        </p:txBody>
      </p:sp>
      <p:sp>
        <p:nvSpPr>
          <p:cNvPr id="3" name="Platshållare för text 2"/>
          <p:cNvSpPr>
            <a:spLocks noGrp="1"/>
          </p:cNvSpPr>
          <p:nvPr>
            <p:ph type="body" idx="1" hasCustomPrompt="1"/>
          </p:nvPr>
        </p:nvSpPr>
        <p:spPr>
          <a:xfrm>
            <a:off x="714375" y="5396564"/>
            <a:ext cx="4597854" cy="480362"/>
          </a:xfrm>
        </p:spPr>
        <p:txBody>
          <a:bodyPr>
            <a:noAutofit/>
          </a:bodyPr>
          <a:lstStyle>
            <a:lvl1pPr marL="0" indent="0" algn="l">
              <a:buNone/>
              <a:defRPr sz="20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Citat namn</a:t>
            </a:r>
          </a:p>
          <a:p>
            <a:pPr lvl="0"/>
            <a:endParaRPr lang="sv-SE"/>
          </a:p>
        </p:txBody>
      </p:sp>
      <p:sp>
        <p:nvSpPr>
          <p:cNvPr id="12" name="textruta 11">
            <a:extLst>
              <a:ext uri="{FF2B5EF4-FFF2-40B4-BE49-F238E27FC236}">
                <a16:creationId xmlns:a16="http://schemas.microsoft.com/office/drawing/2014/main" id="{3C1C0121-60AC-47FA-9F3D-928FDDB6D815}"/>
              </a:ext>
            </a:extLst>
          </p:cNvPr>
          <p:cNvSpPr txBox="1"/>
          <p:nvPr userDrawn="1"/>
        </p:nvSpPr>
        <p:spPr>
          <a:xfrm>
            <a:off x="553640" y="-156542"/>
            <a:ext cx="1197769" cy="3154710"/>
          </a:xfrm>
          <a:prstGeom prst="rect">
            <a:avLst/>
          </a:prstGeom>
          <a:noFill/>
        </p:spPr>
        <p:txBody>
          <a:bodyPr wrap="square" lIns="0" rIns="0" rtlCol="0">
            <a:spAutoFit/>
          </a:bodyPr>
          <a:lstStyle/>
          <a:p>
            <a:r>
              <a:rPr lang="sv-SE" sz="19900">
                <a:solidFill>
                  <a:schemeClr val="tx1"/>
                </a:solidFill>
                <a:latin typeface="+mj-lt"/>
              </a:rPr>
              <a:t>”</a:t>
            </a:r>
          </a:p>
        </p:txBody>
      </p:sp>
      <p:sp>
        <p:nvSpPr>
          <p:cNvPr id="11" name="Platshållare för bild 10">
            <a:extLst>
              <a:ext uri="{FF2B5EF4-FFF2-40B4-BE49-F238E27FC236}">
                <a16:creationId xmlns:a16="http://schemas.microsoft.com/office/drawing/2014/main" id="{E3B12A66-0332-4C76-A07F-F46BE0CF4C48}"/>
              </a:ext>
            </a:extLst>
          </p:cNvPr>
          <p:cNvSpPr>
            <a:spLocks noGrp="1"/>
          </p:cNvSpPr>
          <p:nvPr>
            <p:ph type="pic" sz="quarter" idx="13" hasCustomPrompt="1"/>
          </p:nvPr>
        </p:nvSpPr>
        <p:spPr>
          <a:xfrm>
            <a:off x="6096000" y="-4749"/>
            <a:ext cx="6096000" cy="6858000"/>
          </a:xfrm>
        </p:spPr>
        <p:txBody>
          <a:bodyPr/>
          <a:lstStyle>
            <a:lvl1pPr marL="0" indent="0">
              <a:buFontTx/>
              <a:buNone/>
              <a:defRPr/>
            </a:lvl1pPr>
          </a:lstStyle>
          <a:p>
            <a:r>
              <a:rPr lang="sv-SE"/>
              <a:t> </a:t>
            </a:r>
          </a:p>
        </p:txBody>
      </p:sp>
      <p:sp>
        <p:nvSpPr>
          <p:cNvPr id="7" name="Platshållare för datum 6">
            <a:extLst>
              <a:ext uri="{FF2B5EF4-FFF2-40B4-BE49-F238E27FC236}">
                <a16:creationId xmlns:a16="http://schemas.microsoft.com/office/drawing/2014/main" id="{E36EA41E-7D41-4667-A7A0-90604742235C}"/>
              </a:ext>
            </a:extLst>
          </p:cNvPr>
          <p:cNvSpPr>
            <a:spLocks noGrp="1"/>
          </p:cNvSpPr>
          <p:nvPr>
            <p:ph type="dt" sz="half" idx="14"/>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CA328711-C5AA-44BB-B264-57911D758B95}"/>
              </a:ext>
            </a:extLst>
          </p:cNvPr>
          <p:cNvSpPr>
            <a:spLocks noGrp="1"/>
          </p:cNvSpPr>
          <p:nvPr>
            <p:ph type="ftr" sz="quarter" idx="15"/>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6968909E-9148-4959-87F8-16BDC62C242B}"/>
              </a:ext>
            </a:extLst>
          </p:cNvPr>
          <p:cNvSpPr>
            <a:spLocks noGrp="1"/>
          </p:cNvSpPr>
          <p:nvPr>
            <p:ph type="sldNum" sz="quarter" idx="16"/>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258530481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blank" preserve="1">
  <p:cSld name="Tom">
    <p:bg>
      <p:bgPr>
        <a:solidFill>
          <a:schemeClr val="bg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E29C740C-E70A-4A03-AFF1-618131A73478}"/>
              </a:ext>
            </a:extLst>
          </p:cNvPr>
          <p:cNvSpPr>
            <a:spLocks noGrp="1"/>
          </p:cNvSpPr>
          <p:nvPr>
            <p:ph type="dt" sz="half" idx="10"/>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E0746F8B-E22C-4AC3-814B-B661E91E24E5}"/>
              </a:ext>
            </a:extLst>
          </p:cNvPr>
          <p:cNvSpPr>
            <a:spLocks noGrp="1"/>
          </p:cNvSpPr>
          <p:nvPr>
            <p:ph type="ftr" sz="quarter" idx="11"/>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BB9EDAA4-56F9-473E-9272-9645D22183B7}"/>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66144821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userDrawn="1">
  <p:cSld name="Tack">
    <p:bg>
      <p:bgPr>
        <a:solidFill>
          <a:schemeClr val="bg1"/>
        </a:solidFill>
        <a:effectLst/>
      </p:bgPr>
    </p:bg>
    <p:spTree>
      <p:nvGrpSpPr>
        <p:cNvPr id="1" name=""/>
        <p:cNvGrpSpPr/>
        <p:nvPr/>
      </p:nvGrpSpPr>
      <p:grpSpPr>
        <a:xfrm>
          <a:off x="0" y="0"/>
          <a:ext cx="0" cy="0"/>
          <a:chOff x="0" y="0"/>
          <a:chExt cx="0" cy="0"/>
        </a:xfrm>
      </p:grpSpPr>
      <p:sp>
        <p:nvSpPr>
          <p:cNvPr id="8" name="textruta 7">
            <a:extLst>
              <a:ext uri="{FF2B5EF4-FFF2-40B4-BE49-F238E27FC236}">
                <a16:creationId xmlns:a16="http://schemas.microsoft.com/office/drawing/2014/main" id="{0FA480E9-7A1E-49E9-A38D-047FFB8E76EE}"/>
              </a:ext>
            </a:extLst>
          </p:cNvPr>
          <p:cNvSpPr txBox="1"/>
          <p:nvPr userDrawn="1"/>
        </p:nvSpPr>
        <p:spPr>
          <a:xfrm>
            <a:off x="2562997" y="1841969"/>
            <a:ext cx="7067550" cy="1938992"/>
          </a:xfrm>
          <a:prstGeom prst="rect">
            <a:avLst/>
          </a:prstGeom>
          <a:noFill/>
        </p:spPr>
        <p:txBody>
          <a:bodyPr wrap="square" rtlCol="0">
            <a:spAutoFit/>
          </a:bodyPr>
          <a:lstStyle/>
          <a:p>
            <a:pPr algn="ctr"/>
            <a:r>
              <a:rPr lang="sv-SE" sz="12000" spc="50" baseline="0">
                <a:solidFill>
                  <a:schemeClr val="tx1"/>
                </a:solidFill>
                <a:latin typeface="+mj-lt"/>
              </a:rPr>
              <a:t>TACK</a:t>
            </a:r>
            <a:r>
              <a:rPr lang="sv-SE" sz="12000" spc="200" baseline="0">
                <a:solidFill>
                  <a:schemeClr val="tx1"/>
                </a:solidFill>
                <a:latin typeface="+mj-lt"/>
              </a:rPr>
              <a:t>!</a:t>
            </a:r>
          </a:p>
        </p:txBody>
      </p:sp>
      <p:pic>
        <p:nvPicPr>
          <p:cNvPr id="15" name="Bildobjekt 14">
            <a:extLst>
              <a:ext uri="{FF2B5EF4-FFF2-40B4-BE49-F238E27FC236}">
                <a16:creationId xmlns:a16="http://schemas.microsoft.com/office/drawing/2014/main" id="{7C098F24-9A61-4B0B-9BF1-A4A7635F20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363079" y="4779579"/>
            <a:ext cx="3468956" cy="754024"/>
          </a:xfrm>
          <a:prstGeom prst="rect">
            <a:avLst/>
          </a:prstGeom>
        </p:spPr>
      </p:pic>
      <p:grpSp>
        <p:nvGrpSpPr>
          <p:cNvPr id="13" name="Grupp 12">
            <a:extLst>
              <a:ext uri="{FF2B5EF4-FFF2-40B4-BE49-F238E27FC236}">
                <a16:creationId xmlns:a16="http://schemas.microsoft.com/office/drawing/2014/main" id="{1A94FB4D-B36A-4974-97DA-B08C02C7AC09}"/>
              </a:ext>
            </a:extLst>
          </p:cNvPr>
          <p:cNvGrpSpPr/>
          <p:nvPr userDrawn="1"/>
        </p:nvGrpSpPr>
        <p:grpSpPr>
          <a:xfrm>
            <a:off x="3125148" y="5928705"/>
            <a:ext cx="5941704" cy="390895"/>
            <a:chOff x="2953940" y="5934146"/>
            <a:chExt cx="5941704" cy="390895"/>
          </a:xfrm>
        </p:grpSpPr>
        <p:sp>
          <p:nvSpPr>
            <p:cNvPr id="14" name="Shape 2944">
              <a:extLst>
                <a:ext uri="{FF2B5EF4-FFF2-40B4-BE49-F238E27FC236}">
                  <a16:creationId xmlns:a16="http://schemas.microsoft.com/office/drawing/2014/main" id="{F085A41D-4BBF-4E3B-88DC-324DE1954095}"/>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6" name="Shape 2865">
              <a:extLst>
                <a:ext uri="{FF2B5EF4-FFF2-40B4-BE49-F238E27FC236}">
                  <a16:creationId xmlns:a16="http://schemas.microsoft.com/office/drawing/2014/main" id="{9358D106-80F9-49F1-8121-3FD6FC988625}"/>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7" name="Shape 2859">
              <a:extLst>
                <a:ext uri="{FF2B5EF4-FFF2-40B4-BE49-F238E27FC236}">
                  <a16:creationId xmlns:a16="http://schemas.microsoft.com/office/drawing/2014/main" id="{0BD55CB4-0EAF-4A45-BB02-6A715E787589}"/>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5" name="Shape 2860">
              <a:extLst>
                <a:ext uri="{FF2B5EF4-FFF2-40B4-BE49-F238E27FC236}">
                  <a16:creationId xmlns:a16="http://schemas.microsoft.com/office/drawing/2014/main" id="{F4C62317-65DA-4381-AFC6-C53FDEC26B79}"/>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7" name="TextBox 66">
              <a:extLst>
                <a:ext uri="{FF2B5EF4-FFF2-40B4-BE49-F238E27FC236}">
                  <a16:creationId xmlns:a16="http://schemas.microsoft.com/office/drawing/2014/main" id="{1CA5878A-7717-4501-80FF-9AC7370F4CAE}"/>
                </a:ext>
              </a:extLst>
            </p:cNvPr>
            <p:cNvSpPr txBox="1"/>
            <p:nvPr/>
          </p:nvSpPr>
          <p:spPr>
            <a:xfrm>
              <a:off x="4850233" y="5992391"/>
              <a:ext cx="80290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a:t>
              </a:r>
            </a:p>
          </p:txBody>
        </p:sp>
        <p:sp>
          <p:nvSpPr>
            <p:cNvPr id="28" name="TextBox 67">
              <a:extLst>
                <a:ext uri="{FF2B5EF4-FFF2-40B4-BE49-F238E27FC236}">
                  <a16:creationId xmlns:a16="http://schemas.microsoft.com/office/drawing/2014/main" id="{298783A6-A253-4A02-B209-8528A3956B3A}"/>
                </a:ext>
              </a:extLst>
            </p:cNvPr>
            <p:cNvSpPr txBox="1"/>
            <p:nvPr/>
          </p:nvSpPr>
          <p:spPr>
            <a:xfrm>
              <a:off x="7943211" y="5992392"/>
              <a:ext cx="95243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29" name="TextBox 68">
              <a:extLst>
                <a:ext uri="{FF2B5EF4-FFF2-40B4-BE49-F238E27FC236}">
                  <a16:creationId xmlns:a16="http://schemas.microsoft.com/office/drawing/2014/main" id="{C129EA57-B3AB-4462-ABEE-7601279A50ED}"/>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0" name="TextBox 69">
              <a:extLst>
                <a:ext uri="{FF2B5EF4-FFF2-40B4-BE49-F238E27FC236}">
                  <a16:creationId xmlns:a16="http://schemas.microsoft.com/office/drawing/2014/main" id="{A79D43C9-317D-4428-B9FB-1B1CD36935E7}"/>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spTree>
    <p:extLst>
      <p:ext uri="{BB962C8B-B14F-4D97-AF65-F5344CB8AC3E}">
        <p14:creationId xmlns:p14="http://schemas.microsoft.com/office/powerpoint/2010/main" val="171875877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bg1"/>
        </a:solidFill>
        <a:effectLst/>
      </p:bgPr>
    </p:bg>
    <p:spTree>
      <p:nvGrpSpPr>
        <p:cNvPr id="1" name=""/>
        <p:cNvGrpSpPr/>
        <p:nvPr/>
      </p:nvGrpSpPr>
      <p:grpSpPr>
        <a:xfrm>
          <a:off x="0" y="0"/>
          <a:ext cx="0" cy="0"/>
          <a:chOff x="0" y="0"/>
          <a:chExt cx="0" cy="0"/>
        </a:xfrm>
      </p:grpSpPr>
      <p:sp>
        <p:nvSpPr>
          <p:cNvPr id="8" name="textruta 7">
            <a:extLst>
              <a:ext uri="{FF2B5EF4-FFF2-40B4-BE49-F238E27FC236}">
                <a16:creationId xmlns:a16="http://schemas.microsoft.com/office/drawing/2014/main" id="{0FA480E9-7A1E-49E9-A38D-047FFB8E76EE}"/>
              </a:ext>
            </a:extLst>
          </p:cNvPr>
          <p:cNvSpPr txBox="1"/>
          <p:nvPr userDrawn="1"/>
        </p:nvSpPr>
        <p:spPr>
          <a:xfrm>
            <a:off x="2562997" y="1841969"/>
            <a:ext cx="7067550" cy="1938992"/>
          </a:xfrm>
          <a:prstGeom prst="rect">
            <a:avLst/>
          </a:prstGeom>
          <a:noFill/>
        </p:spPr>
        <p:txBody>
          <a:bodyPr wrap="square" rtlCol="0">
            <a:spAutoFit/>
          </a:bodyPr>
          <a:lstStyle/>
          <a:p>
            <a:pPr algn="ctr"/>
            <a:r>
              <a:rPr lang="sv-SE" sz="12000" spc="50" baseline="0" err="1">
                <a:solidFill>
                  <a:schemeClr val="tx1"/>
                </a:solidFill>
                <a:latin typeface="+mj-lt"/>
              </a:rPr>
              <a:t>Thank</a:t>
            </a:r>
            <a:r>
              <a:rPr lang="sv-SE" sz="12000" spc="50" baseline="0">
                <a:solidFill>
                  <a:schemeClr val="tx1"/>
                </a:solidFill>
                <a:latin typeface="+mj-lt"/>
              </a:rPr>
              <a:t> </a:t>
            </a:r>
            <a:r>
              <a:rPr lang="sv-SE" sz="12000" spc="50" baseline="0" err="1">
                <a:solidFill>
                  <a:schemeClr val="tx1"/>
                </a:solidFill>
                <a:latin typeface="+mj-lt"/>
              </a:rPr>
              <a:t>you</a:t>
            </a:r>
            <a:r>
              <a:rPr lang="sv-SE" sz="12000" spc="50" baseline="0">
                <a:solidFill>
                  <a:schemeClr val="tx1"/>
                </a:solidFill>
                <a:latin typeface="+mj-lt"/>
              </a:rPr>
              <a:t>!</a:t>
            </a:r>
            <a:endParaRPr lang="sv-SE" sz="12000" spc="200" baseline="0">
              <a:solidFill>
                <a:schemeClr val="tx1"/>
              </a:solidFill>
              <a:latin typeface="+mj-lt"/>
            </a:endParaRPr>
          </a:p>
        </p:txBody>
      </p:sp>
      <p:pic>
        <p:nvPicPr>
          <p:cNvPr id="16" name="Bildobjekt 15">
            <a:extLst>
              <a:ext uri="{FF2B5EF4-FFF2-40B4-BE49-F238E27FC236}">
                <a16:creationId xmlns:a16="http://schemas.microsoft.com/office/drawing/2014/main" id="{7A65F733-EDB0-41A1-94B7-13C94293EC7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280452" y="4662075"/>
            <a:ext cx="3631096" cy="782823"/>
          </a:xfrm>
          <a:prstGeom prst="rect">
            <a:avLst/>
          </a:prstGeom>
        </p:spPr>
      </p:pic>
      <p:grpSp>
        <p:nvGrpSpPr>
          <p:cNvPr id="17" name="Grupp 16">
            <a:extLst>
              <a:ext uri="{FF2B5EF4-FFF2-40B4-BE49-F238E27FC236}">
                <a16:creationId xmlns:a16="http://schemas.microsoft.com/office/drawing/2014/main" id="{BBA9CE86-EF08-48FB-A607-25C4A150A915}"/>
              </a:ext>
            </a:extLst>
          </p:cNvPr>
          <p:cNvGrpSpPr/>
          <p:nvPr userDrawn="1"/>
        </p:nvGrpSpPr>
        <p:grpSpPr>
          <a:xfrm>
            <a:off x="3128116" y="5934146"/>
            <a:ext cx="5950570" cy="390895"/>
            <a:chOff x="2953940" y="5934146"/>
            <a:chExt cx="5950570" cy="390895"/>
          </a:xfrm>
        </p:grpSpPr>
        <p:sp>
          <p:nvSpPr>
            <p:cNvPr id="25" name="Shape 2944">
              <a:extLst>
                <a:ext uri="{FF2B5EF4-FFF2-40B4-BE49-F238E27FC236}">
                  <a16:creationId xmlns:a16="http://schemas.microsoft.com/office/drawing/2014/main" id="{1F52EA93-08A5-4C02-9B68-4F5AAC531835}"/>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7" name="Shape 2865">
              <a:extLst>
                <a:ext uri="{FF2B5EF4-FFF2-40B4-BE49-F238E27FC236}">
                  <a16:creationId xmlns:a16="http://schemas.microsoft.com/office/drawing/2014/main" id="{E2654528-EB8C-41CA-B35D-76A2E6B8D6D0}"/>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30" name="Shape 2859">
              <a:extLst>
                <a:ext uri="{FF2B5EF4-FFF2-40B4-BE49-F238E27FC236}">
                  <a16:creationId xmlns:a16="http://schemas.microsoft.com/office/drawing/2014/main" id="{F2A3F0B9-6C12-4C7A-BCF1-B0F1755FE737}"/>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31" name="Shape 2860">
              <a:extLst>
                <a:ext uri="{FF2B5EF4-FFF2-40B4-BE49-F238E27FC236}">
                  <a16:creationId xmlns:a16="http://schemas.microsoft.com/office/drawing/2014/main" id="{CCB3150D-3386-4AA8-99F8-0C1BB9B6E143}"/>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32" name="TextBox 66">
              <a:extLst>
                <a:ext uri="{FF2B5EF4-FFF2-40B4-BE49-F238E27FC236}">
                  <a16:creationId xmlns:a16="http://schemas.microsoft.com/office/drawing/2014/main" id="{A86E3DF7-FE01-450B-BEFE-7689538F4E85}"/>
                </a:ext>
              </a:extLst>
            </p:cNvPr>
            <p:cNvSpPr txBox="1"/>
            <p:nvPr/>
          </p:nvSpPr>
          <p:spPr>
            <a:xfrm>
              <a:off x="4850234" y="5992391"/>
              <a:ext cx="97422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a:t>
              </a:r>
            </a:p>
          </p:txBody>
        </p:sp>
        <p:sp>
          <p:nvSpPr>
            <p:cNvPr id="33" name="TextBox 67">
              <a:extLst>
                <a:ext uri="{FF2B5EF4-FFF2-40B4-BE49-F238E27FC236}">
                  <a16:creationId xmlns:a16="http://schemas.microsoft.com/office/drawing/2014/main" id="{531EE1E4-659B-4A5E-9FDA-D42B9D6ACCEC}"/>
                </a:ext>
              </a:extLst>
            </p:cNvPr>
            <p:cNvSpPr txBox="1"/>
            <p:nvPr/>
          </p:nvSpPr>
          <p:spPr>
            <a:xfrm>
              <a:off x="7943212" y="5992392"/>
              <a:ext cx="96129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4" name="TextBox 68">
              <a:extLst>
                <a:ext uri="{FF2B5EF4-FFF2-40B4-BE49-F238E27FC236}">
                  <a16:creationId xmlns:a16="http://schemas.microsoft.com/office/drawing/2014/main" id="{715AABB9-0490-48C0-B8DF-976CF973698A}"/>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5" name="TextBox 69">
              <a:extLst>
                <a:ext uri="{FF2B5EF4-FFF2-40B4-BE49-F238E27FC236}">
                  <a16:creationId xmlns:a16="http://schemas.microsoft.com/office/drawing/2014/main" id="{0BEE6E40-3F15-4A2F-B79E-9B703D6E2693}"/>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spTree>
    <p:extLst>
      <p:ext uri="{BB962C8B-B14F-4D97-AF65-F5344CB8AC3E}">
        <p14:creationId xmlns:p14="http://schemas.microsoft.com/office/powerpoint/2010/main" val="209155737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preserve="1" userDrawn="1">
  <p:cSld name="Slut">
    <p:bg>
      <p:bgPr>
        <a:solidFill>
          <a:schemeClr val="bg1"/>
        </a:solidFill>
        <a:effectLst/>
      </p:bgPr>
    </p:bg>
    <p:spTree>
      <p:nvGrpSpPr>
        <p:cNvPr id="1" name=""/>
        <p:cNvGrpSpPr/>
        <p:nvPr/>
      </p:nvGrpSpPr>
      <p:grpSpPr>
        <a:xfrm>
          <a:off x="0" y="0"/>
          <a:ext cx="0" cy="0"/>
          <a:chOff x="0" y="0"/>
          <a:chExt cx="0" cy="0"/>
        </a:xfrm>
      </p:grpSpPr>
      <p:pic>
        <p:nvPicPr>
          <p:cNvPr id="15" name="Bildobjekt 14">
            <a:extLst>
              <a:ext uri="{FF2B5EF4-FFF2-40B4-BE49-F238E27FC236}">
                <a16:creationId xmlns:a16="http://schemas.microsoft.com/office/drawing/2014/main" id="{7C098F24-9A61-4B0B-9BF1-A4A7635F20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822960" y="2934586"/>
            <a:ext cx="4549195" cy="988828"/>
          </a:xfrm>
          <a:prstGeom prst="rect">
            <a:avLst/>
          </a:prstGeom>
        </p:spPr>
      </p:pic>
      <p:grpSp>
        <p:nvGrpSpPr>
          <p:cNvPr id="12" name="Grupp 11">
            <a:extLst>
              <a:ext uri="{FF2B5EF4-FFF2-40B4-BE49-F238E27FC236}">
                <a16:creationId xmlns:a16="http://schemas.microsoft.com/office/drawing/2014/main" id="{6FE92AEF-B99F-42ED-B49C-592A4D4C7C6A}"/>
              </a:ext>
            </a:extLst>
          </p:cNvPr>
          <p:cNvGrpSpPr/>
          <p:nvPr userDrawn="1"/>
        </p:nvGrpSpPr>
        <p:grpSpPr>
          <a:xfrm>
            <a:off x="3125148" y="4815923"/>
            <a:ext cx="5941704" cy="390895"/>
            <a:chOff x="2953940" y="5934146"/>
            <a:chExt cx="5941704" cy="390895"/>
          </a:xfrm>
        </p:grpSpPr>
        <p:sp>
          <p:nvSpPr>
            <p:cNvPr id="18" name="Shape 2944">
              <a:extLst>
                <a:ext uri="{FF2B5EF4-FFF2-40B4-BE49-F238E27FC236}">
                  <a16:creationId xmlns:a16="http://schemas.microsoft.com/office/drawing/2014/main" id="{CF095696-4842-486D-A9E6-E99B163D29D7}"/>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9" name="Shape 2865">
              <a:extLst>
                <a:ext uri="{FF2B5EF4-FFF2-40B4-BE49-F238E27FC236}">
                  <a16:creationId xmlns:a16="http://schemas.microsoft.com/office/drawing/2014/main" id="{4DFE9CE8-F2EE-43CE-B609-B773717A3595}"/>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0" name="Shape 2859">
              <a:extLst>
                <a:ext uri="{FF2B5EF4-FFF2-40B4-BE49-F238E27FC236}">
                  <a16:creationId xmlns:a16="http://schemas.microsoft.com/office/drawing/2014/main" id="{9A30A80B-E55E-45BE-82AA-9E1B127CD2ED}"/>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1" name="Shape 2860">
              <a:extLst>
                <a:ext uri="{FF2B5EF4-FFF2-40B4-BE49-F238E27FC236}">
                  <a16:creationId xmlns:a16="http://schemas.microsoft.com/office/drawing/2014/main" id="{AFEC9E8A-929A-43FA-B83B-C10322DC2D5B}"/>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2" name="TextBox 66">
              <a:extLst>
                <a:ext uri="{FF2B5EF4-FFF2-40B4-BE49-F238E27FC236}">
                  <a16:creationId xmlns:a16="http://schemas.microsoft.com/office/drawing/2014/main" id="{E1359A34-D8D1-4CB8-A795-F1413EF7B894}"/>
                </a:ext>
              </a:extLst>
            </p:cNvPr>
            <p:cNvSpPr txBox="1"/>
            <p:nvPr/>
          </p:nvSpPr>
          <p:spPr>
            <a:xfrm>
              <a:off x="4850233" y="5992391"/>
              <a:ext cx="80290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a:t>
              </a:r>
            </a:p>
          </p:txBody>
        </p:sp>
        <p:sp>
          <p:nvSpPr>
            <p:cNvPr id="23" name="TextBox 67">
              <a:extLst>
                <a:ext uri="{FF2B5EF4-FFF2-40B4-BE49-F238E27FC236}">
                  <a16:creationId xmlns:a16="http://schemas.microsoft.com/office/drawing/2014/main" id="{20E4F729-546E-4976-A7BC-2575E44D5E4F}"/>
                </a:ext>
              </a:extLst>
            </p:cNvPr>
            <p:cNvSpPr txBox="1"/>
            <p:nvPr/>
          </p:nvSpPr>
          <p:spPr>
            <a:xfrm>
              <a:off x="7943211" y="5992392"/>
              <a:ext cx="952433"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24" name="TextBox 68">
              <a:extLst>
                <a:ext uri="{FF2B5EF4-FFF2-40B4-BE49-F238E27FC236}">
                  <a16:creationId xmlns:a16="http://schemas.microsoft.com/office/drawing/2014/main" id="{5522CB07-1959-4E55-B2E1-2029190D4279}"/>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26" name="TextBox 69">
              <a:extLst>
                <a:ext uri="{FF2B5EF4-FFF2-40B4-BE49-F238E27FC236}">
                  <a16:creationId xmlns:a16="http://schemas.microsoft.com/office/drawing/2014/main" id="{7A2F68B5-543A-4A9F-B5AF-874092BE03CB}"/>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spTree>
    <p:extLst>
      <p:ext uri="{BB962C8B-B14F-4D97-AF65-F5344CB8AC3E}">
        <p14:creationId xmlns:p14="http://schemas.microsoft.com/office/powerpoint/2010/main" val="2317301073"/>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Slut ENG">
    <p:bg>
      <p:bgPr>
        <a:solidFill>
          <a:schemeClr val="bg1"/>
        </a:solidFill>
        <a:effectLst/>
      </p:bgPr>
    </p:bg>
    <p:spTree>
      <p:nvGrpSpPr>
        <p:cNvPr id="1" name=""/>
        <p:cNvGrpSpPr/>
        <p:nvPr/>
      </p:nvGrpSpPr>
      <p:grpSpPr>
        <a:xfrm>
          <a:off x="0" y="0"/>
          <a:ext cx="0" cy="0"/>
          <a:chOff x="0" y="0"/>
          <a:chExt cx="0" cy="0"/>
        </a:xfrm>
      </p:grpSpPr>
      <p:grpSp>
        <p:nvGrpSpPr>
          <p:cNvPr id="13" name="Grupp 12">
            <a:extLst>
              <a:ext uri="{FF2B5EF4-FFF2-40B4-BE49-F238E27FC236}">
                <a16:creationId xmlns:a16="http://schemas.microsoft.com/office/drawing/2014/main" id="{E84C4FD0-0CC1-4741-B8CD-83CCEB9128FA}"/>
              </a:ext>
            </a:extLst>
          </p:cNvPr>
          <p:cNvGrpSpPr/>
          <p:nvPr userDrawn="1"/>
        </p:nvGrpSpPr>
        <p:grpSpPr>
          <a:xfrm>
            <a:off x="2953940" y="4848581"/>
            <a:ext cx="6411036" cy="390895"/>
            <a:chOff x="2953940" y="5934146"/>
            <a:chExt cx="6411036" cy="390895"/>
          </a:xfrm>
        </p:grpSpPr>
        <p:sp>
          <p:nvSpPr>
            <p:cNvPr id="14" name="Shape 2944">
              <a:extLst>
                <a:ext uri="{FF2B5EF4-FFF2-40B4-BE49-F238E27FC236}">
                  <a16:creationId xmlns:a16="http://schemas.microsoft.com/office/drawing/2014/main" id="{35A9D3FF-5D48-41D7-B586-397F7BFC1AAB}"/>
                </a:ext>
              </a:extLst>
            </p:cNvPr>
            <p:cNvSpPr/>
            <p:nvPr/>
          </p:nvSpPr>
          <p:spPr>
            <a:xfrm>
              <a:off x="2953940" y="5939588"/>
              <a:ext cx="385454" cy="38545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6" name="Shape 2865">
              <a:extLst>
                <a:ext uri="{FF2B5EF4-FFF2-40B4-BE49-F238E27FC236}">
                  <a16:creationId xmlns:a16="http://schemas.microsoft.com/office/drawing/2014/main" id="{0953A1D3-6C23-4748-BCE6-49FD5E7639F2}"/>
                </a:ext>
              </a:extLst>
            </p:cNvPr>
            <p:cNvSpPr/>
            <p:nvPr/>
          </p:nvSpPr>
          <p:spPr>
            <a:xfrm>
              <a:off x="4476213" y="5934146"/>
              <a:ext cx="381638"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13430" y="9320"/>
                  </a:moveTo>
                  <a:cubicBezTo>
                    <a:pt x="11975" y="9320"/>
                    <a:pt x="11780" y="10196"/>
                    <a:pt x="11780" y="10196"/>
                  </a:cubicBezTo>
                  <a:lnTo>
                    <a:pt x="11782" y="9327"/>
                  </a:lnTo>
                  <a:lnTo>
                    <a:pt x="9818" y="9327"/>
                  </a:lnTo>
                  <a:lnTo>
                    <a:pt x="9818" y="14727"/>
                  </a:lnTo>
                  <a:lnTo>
                    <a:pt x="11782" y="14727"/>
                  </a:lnTo>
                  <a:lnTo>
                    <a:pt x="11782" y="11782"/>
                  </a:lnTo>
                  <a:cubicBezTo>
                    <a:pt x="11782" y="11782"/>
                    <a:pt x="11782" y="10793"/>
                    <a:pt x="12616" y="10793"/>
                  </a:cubicBezTo>
                  <a:cubicBezTo>
                    <a:pt x="13086" y="10793"/>
                    <a:pt x="13255" y="11232"/>
                    <a:pt x="13255" y="11782"/>
                  </a:cubicBezTo>
                  <a:lnTo>
                    <a:pt x="13255" y="14727"/>
                  </a:lnTo>
                  <a:lnTo>
                    <a:pt x="15218" y="14727"/>
                  </a:lnTo>
                  <a:lnTo>
                    <a:pt x="15218" y="11782"/>
                  </a:lnTo>
                  <a:cubicBezTo>
                    <a:pt x="15218" y="10245"/>
                    <a:pt x="14550" y="9320"/>
                    <a:pt x="13430" y="9320"/>
                  </a:cubicBezTo>
                  <a:moveTo>
                    <a:pt x="6873" y="14727"/>
                  </a:moveTo>
                  <a:lnTo>
                    <a:pt x="8829" y="14727"/>
                  </a:lnTo>
                  <a:lnTo>
                    <a:pt x="8829" y="9320"/>
                  </a:lnTo>
                  <a:lnTo>
                    <a:pt x="6873" y="9320"/>
                  </a:lnTo>
                  <a:cubicBezTo>
                    <a:pt x="6873" y="9320"/>
                    <a:pt x="6873" y="14727"/>
                    <a:pt x="6873" y="14727"/>
                  </a:cubicBezTo>
                  <a:close/>
                  <a:moveTo>
                    <a:pt x="7851" y="6873"/>
                  </a:moveTo>
                  <a:cubicBezTo>
                    <a:pt x="7311" y="6873"/>
                    <a:pt x="6873" y="7313"/>
                    <a:pt x="6873" y="7856"/>
                  </a:cubicBezTo>
                  <a:cubicBezTo>
                    <a:pt x="6873" y="8399"/>
                    <a:pt x="7311" y="8839"/>
                    <a:pt x="7851" y="8839"/>
                  </a:cubicBezTo>
                  <a:cubicBezTo>
                    <a:pt x="8391" y="8839"/>
                    <a:pt x="8829" y="8399"/>
                    <a:pt x="8829" y="7856"/>
                  </a:cubicBezTo>
                  <a:cubicBezTo>
                    <a:pt x="8829" y="7313"/>
                    <a:pt x="8391" y="6873"/>
                    <a:pt x="7851" y="6873"/>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17" name="Shape 2859">
              <a:extLst>
                <a:ext uri="{FF2B5EF4-FFF2-40B4-BE49-F238E27FC236}">
                  <a16:creationId xmlns:a16="http://schemas.microsoft.com/office/drawing/2014/main" id="{3389CAC5-E929-4294-86A6-50BD5DE1E927}"/>
                </a:ext>
              </a:extLst>
            </p:cNvPr>
            <p:cNvSpPr/>
            <p:nvPr/>
          </p:nvSpPr>
          <p:spPr>
            <a:xfrm>
              <a:off x="5853448"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moveTo>
                    <a:pt x="15929" y="7018"/>
                  </a:moveTo>
                  <a:cubicBezTo>
                    <a:pt x="15539" y="7246"/>
                    <a:pt x="15108" y="7411"/>
                    <a:pt x="14650" y="7500"/>
                  </a:cubicBezTo>
                  <a:cubicBezTo>
                    <a:pt x="14282" y="7114"/>
                    <a:pt x="13759" y="6874"/>
                    <a:pt x="13179" y="6874"/>
                  </a:cubicBezTo>
                  <a:cubicBezTo>
                    <a:pt x="12067" y="6874"/>
                    <a:pt x="11165" y="7762"/>
                    <a:pt x="11165" y="8856"/>
                  </a:cubicBezTo>
                  <a:cubicBezTo>
                    <a:pt x="11165" y="9011"/>
                    <a:pt x="11183" y="9162"/>
                    <a:pt x="11217" y="9308"/>
                  </a:cubicBezTo>
                  <a:cubicBezTo>
                    <a:pt x="9543" y="9225"/>
                    <a:pt x="8059" y="8436"/>
                    <a:pt x="7065" y="7236"/>
                  </a:cubicBezTo>
                  <a:cubicBezTo>
                    <a:pt x="6892" y="7530"/>
                    <a:pt x="6793" y="7869"/>
                    <a:pt x="6793" y="8233"/>
                  </a:cubicBezTo>
                  <a:cubicBezTo>
                    <a:pt x="6793" y="8921"/>
                    <a:pt x="7148" y="9528"/>
                    <a:pt x="7689" y="9883"/>
                  </a:cubicBezTo>
                  <a:cubicBezTo>
                    <a:pt x="7359" y="9873"/>
                    <a:pt x="7048" y="9784"/>
                    <a:pt x="6776" y="9635"/>
                  </a:cubicBezTo>
                  <a:cubicBezTo>
                    <a:pt x="6776" y="9644"/>
                    <a:pt x="6776" y="9651"/>
                    <a:pt x="6776" y="9660"/>
                  </a:cubicBezTo>
                  <a:cubicBezTo>
                    <a:pt x="6776" y="10621"/>
                    <a:pt x="7471" y="11422"/>
                    <a:pt x="8392" y="11604"/>
                  </a:cubicBezTo>
                  <a:cubicBezTo>
                    <a:pt x="8223" y="11650"/>
                    <a:pt x="8045" y="11673"/>
                    <a:pt x="7861" y="11673"/>
                  </a:cubicBezTo>
                  <a:cubicBezTo>
                    <a:pt x="7732" y="11673"/>
                    <a:pt x="7605" y="11661"/>
                    <a:pt x="7483" y="11638"/>
                  </a:cubicBezTo>
                  <a:cubicBezTo>
                    <a:pt x="7739" y="12426"/>
                    <a:pt x="8483" y="12999"/>
                    <a:pt x="9364" y="13015"/>
                  </a:cubicBezTo>
                  <a:cubicBezTo>
                    <a:pt x="8674" y="13547"/>
                    <a:pt x="7806" y="13863"/>
                    <a:pt x="6862" y="13863"/>
                  </a:cubicBezTo>
                  <a:cubicBezTo>
                    <a:pt x="6699" y="13863"/>
                    <a:pt x="6540" y="13855"/>
                    <a:pt x="6382" y="13837"/>
                  </a:cubicBezTo>
                  <a:cubicBezTo>
                    <a:pt x="7274" y="14398"/>
                    <a:pt x="8332" y="14727"/>
                    <a:pt x="9470" y="14727"/>
                  </a:cubicBezTo>
                  <a:cubicBezTo>
                    <a:pt x="13175" y="14727"/>
                    <a:pt x="15201" y="11706"/>
                    <a:pt x="15201" y="9086"/>
                  </a:cubicBezTo>
                  <a:cubicBezTo>
                    <a:pt x="15201" y="9000"/>
                    <a:pt x="15199" y="8915"/>
                    <a:pt x="15195" y="8830"/>
                  </a:cubicBezTo>
                  <a:cubicBezTo>
                    <a:pt x="15588" y="8550"/>
                    <a:pt x="15930" y="8201"/>
                    <a:pt x="16200" y="7804"/>
                  </a:cubicBezTo>
                  <a:cubicBezTo>
                    <a:pt x="15839" y="7961"/>
                    <a:pt x="15451" y="8067"/>
                    <a:pt x="15043" y="8115"/>
                  </a:cubicBezTo>
                  <a:cubicBezTo>
                    <a:pt x="15459" y="7870"/>
                    <a:pt x="15778" y="7482"/>
                    <a:pt x="15929" y="7018"/>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5" name="Shape 2860">
              <a:extLst>
                <a:ext uri="{FF2B5EF4-FFF2-40B4-BE49-F238E27FC236}">
                  <a16:creationId xmlns:a16="http://schemas.microsoft.com/office/drawing/2014/main" id="{1360480D-C438-4643-B53C-45022FA90D86}"/>
                </a:ext>
              </a:extLst>
            </p:cNvPr>
            <p:cNvSpPr/>
            <p:nvPr/>
          </p:nvSpPr>
          <p:spPr>
            <a:xfrm>
              <a:off x="7528771" y="5934146"/>
              <a:ext cx="385454" cy="385454"/>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4" y="7858"/>
                  </a:lnTo>
                  <a:lnTo>
                    <a:pt x="13244" y="6381"/>
                  </a:lnTo>
                  <a:lnTo>
                    <a:pt x="11938" y="6381"/>
                  </a:lnTo>
                  <a:cubicBezTo>
                    <a:pt x="10369"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tx1"/>
            </a:solidFill>
            <a:ln w="12700">
              <a:miter lim="400000"/>
            </a:ln>
          </p:spPr>
          <p:txBody>
            <a:bodyPr lIns="76160" tIns="76160" rIns="76160" bIns="76160" anchor="ctr"/>
            <a:lstStyle/>
            <a:p>
              <a:pPr defTabSz="913897">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sv-SE" sz="5997">
                <a:solidFill>
                  <a:schemeClr val="bg2"/>
                </a:solidFill>
              </a:endParaRPr>
            </a:p>
          </p:txBody>
        </p:sp>
        <p:sp>
          <p:nvSpPr>
            <p:cNvPr id="27" name="TextBox 66">
              <a:extLst>
                <a:ext uri="{FF2B5EF4-FFF2-40B4-BE49-F238E27FC236}">
                  <a16:creationId xmlns:a16="http://schemas.microsoft.com/office/drawing/2014/main" id="{A640FB6B-1013-429C-9C9A-77EC528FF22C}"/>
                </a:ext>
              </a:extLst>
            </p:cNvPr>
            <p:cNvSpPr txBox="1"/>
            <p:nvPr/>
          </p:nvSpPr>
          <p:spPr>
            <a:xfrm>
              <a:off x="4850234" y="5992391"/>
              <a:ext cx="763788" cy="276999"/>
            </a:xfrm>
            <a:prstGeom prst="rect">
              <a:avLst/>
            </a:prstGeom>
            <a:noFill/>
          </p:spPr>
          <p:txBody>
            <a:bodyPr wrap="square" rtlCol="0" anchor="ctr" anchorCtr="0">
              <a:spAutoFit/>
            </a:bodyPr>
            <a:lstStyle/>
            <a:p>
              <a:r>
                <a:rPr lang="sv-SE" sz="1200" err="1">
                  <a:solidFill>
                    <a:schemeClr val="tx1"/>
                  </a:solidFill>
                  <a:latin typeface="Arial" panose="020B0604020202020204" pitchFamily="34" charset="0"/>
                  <a:ea typeface="Montserrat" charset="0"/>
                  <a:cs typeface="Montserrat" charset="0"/>
                </a:rPr>
                <a:t>Vinnova</a:t>
              </a:r>
              <a:endParaRPr lang="sv-SE" sz="1200">
                <a:solidFill>
                  <a:schemeClr val="tx1"/>
                </a:solidFill>
                <a:latin typeface="Arial" panose="020B0604020202020204" pitchFamily="34" charset="0"/>
                <a:ea typeface="Montserrat" charset="0"/>
                <a:cs typeface="Montserrat" charset="0"/>
              </a:endParaRPr>
            </a:p>
          </p:txBody>
        </p:sp>
        <p:sp>
          <p:nvSpPr>
            <p:cNvPr id="30" name="TextBox 67">
              <a:extLst>
                <a:ext uri="{FF2B5EF4-FFF2-40B4-BE49-F238E27FC236}">
                  <a16:creationId xmlns:a16="http://schemas.microsoft.com/office/drawing/2014/main" id="{007540F1-1675-4528-9163-D33E552772C9}"/>
                </a:ext>
              </a:extLst>
            </p:cNvPr>
            <p:cNvSpPr txBox="1"/>
            <p:nvPr/>
          </p:nvSpPr>
          <p:spPr>
            <a:xfrm>
              <a:off x="7943211" y="5992392"/>
              <a:ext cx="1421765"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fb.com/</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1" name="TextBox 68">
              <a:extLst>
                <a:ext uri="{FF2B5EF4-FFF2-40B4-BE49-F238E27FC236}">
                  <a16:creationId xmlns:a16="http://schemas.microsoft.com/office/drawing/2014/main" id="{36B39E78-B05D-48F2-9906-F8C3C105077E}"/>
                </a:ext>
              </a:extLst>
            </p:cNvPr>
            <p:cNvSpPr txBox="1"/>
            <p:nvPr/>
          </p:nvSpPr>
          <p:spPr>
            <a:xfrm>
              <a:off x="6263925" y="5996597"/>
              <a:ext cx="1092531"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a:t>
              </a:r>
              <a:r>
                <a:rPr lang="sv-SE" sz="1200" err="1">
                  <a:solidFill>
                    <a:schemeClr val="tx1"/>
                  </a:solidFill>
                  <a:latin typeface="Arial" panose="020B0604020202020204" pitchFamily="34" charset="0"/>
                  <a:ea typeface="Montserrat" charset="0"/>
                  <a:cs typeface="Montserrat" charset="0"/>
                </a:rPr>
                <a:t>Vinnovase</a:t>
              </a:r>
              <a:endParaRPr lang="sv-SE" sz="1200">
                <a:solidFill>
                  <a:schemeClr val="tx1"/>
                </a:solidFill>
                <a:latin typeface="Arial" panose="020B0604020202020204" pitchFamily="34" charset="0"/>
                <a:ea typeface="Montserrat" charset="0"/>
                <a:cs typeface="Montserrat" charset="0"/>
              </a:endParaRPr>
            </a:p>
          </p:txBody>
        </p:sp>
        <p:sp>
          <p:nvSpPr>
            <p:cNvPr id="32" name="TextBox 69">
              <a:extLst>
                <a:ext uri="{FF2B5EF4-FFF2-40B4-BE49-F238E27FC236}">
                  <a16:creationId xmlns:a16="http://schemas.microsoft.com/office/drawing/2014/main" id="{220FAC32-0C07-427B-9D82-6C4801399BDF}"/>
                </a:ext>
              </a:extLst>
            </p:cNvPr>
            <p:cNvSpPr txBox="1"/>
            <p:nvPr/>
          </p:nvSpPr>
          <p:spPr>
            <a:xfrm>
              <a:off x="3350730" y="5992392"/>
              <a:ext cx="1012538" cy="276999"/>
            </a:xfrm>
            <a:prstGeom prst="rect">
              <a:avLst/>
            </a:prstGeom>
            <a:noFill/>
          </p:spPr>
          <p:txBody>
            <a:bodyPr wrap="square" rtlCol="0" anchor="ctr" anchorCtr="0">
              <a:spAutoFit/>
            </a:bodyPr>
            <a:lstStyle/>
            <a:p>
              <a:r>
                <a:rPr lang="sv-SE" sz="1200">
                  <a:solidFill>
                    <a:schemeClr val="tx1"/>
                  </a:solidFill>
                  <a:latin typeface="Arial" panose="020B0604020202020204" pitchFamily="34" charset="0"/>
                  <a:ea typeface="Montserrat" charset="0"/>
                  <a:cs typeface="Montserrat" charset="0"/>
                </a:rPr>
                <a:t>Vinnova.se</a:t>
              </a:r>
            </a:p>
          </p:txBody>
        </p:sp>
      </p:grpSp>
      <p:pic>
        <p:nvPicPr>
          <p:cNvPr id="33" name="Bildobjekt 32">
            <a:extLst>
              <a:ext uri="{FF2B5EF4-FFF2-40B4-BE49-F238E27FC236}">
                <a16:creationId xmlns:a16="http://schemas.microsoft.com/office/drawing/2014/main" id="{6B56C237-AFC4-43E7-884B-24906792460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3802676" y="2934586"/>
            <a:ext cx="4586648" cy="988828"/>
          </a:xfrm>
          <a:prstGeom prst="rect">
            <a:avLst/>
          </a:prstGeom>
        </p:spPr>
      </p:pic>
    </p:spTree>
    <p:extLst>
      <p:ext uri="{BB962C8B-B14F-4D97-AF65-F5344CB8AC3E}">
        <p14:creationId xmlns:p14="http://schemas.microsoft.com/office/powerpoint/2010/main" val="44759374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secHead">
  <p:cSld name="Citat">
    <p:bg>
      <p:bgPr>
        <a:solidFill>
          <a:schemeClr val="tx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2001837"/>
            <a:ext cx="10745787" cy="2710669"/>
          </a:xfrm>
        </p:spPr>
        <p:txBody>
          <a:bodyPr anchor="t" anchorCtr="0"/>
          <a:lstStyle>
            <a:lvl1pPr algn="ctr">
              <a:defRPr sz="4800" cap="none" spc="50" baseline="0">
                <a:solidFill>
                  <a:schemeClr val="tx1"/>
                </a:solidFill>
              </a:defRPr>
            </a:lvl1pPr>
          </a:lstStyle>
          <a:p>
            <a:r>
              <a:rPr lang="sv-SE"/>
              <a:t>Här skriver jag ett citat som passar min presentation</a:t>
            </a:r>
          </a:p>
        </p:txBody>
      </p:sp>
      <p:sp>
        <p:nvSpPr>
          <p:cNvPr id="3" name="Platshållare för text 2"/>
          <p:cNvSpPr>
            <a:spLocks noGrp="1"/>
          </p:cNvSpPr>
          <p:nvPr>
            <p:ph type="body" idx="1" hasCustomPrompt="1"/>
          </p:nvPr>
        </p:nvSpPr>
        <p:spPr>
          <a:xfrm>
            <a:off x="714189" y="5149051"/>
            <a:ext cx="10747789" cy="515145"/>
          </a:xfrm>
        </p:spPr>
        <p:txBody>
          <a:bodyPr>
            <a:noAutofit/>
          </a:bodyPr>
          <a:lstStyle>
            <a:lvl1pPr marL="0" indent="0" algn="ctr">
              <a:buNone/>
              <a:defRPr sz="2600" cap="all" spc="1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Citat namn</a:t>
            </a:r>
          </a:p>
          <a:p>
            <a:pPr lvl="0"/>
            <a:endParaRPr lang="sv-SE"/>
          </a:p>
        </p:txBody>
      </p:sp>
      <p:sp>
        <p:nvSpPr>
          <p:cNvPr id="12" name="textruta 11">
            <a:extLst>
              <a:ext uri="{FF2B5EF4-FFF2-40B4-BE49-F238E27FC236}">
                <a16:creationId xmlns:a16="http://schemas.microsoft.com/office/drawing/2014/main" id="{3C1C0121-60AC-47FA-9F3D-928FDDB6D815}"/>
              </a:ext>
            </a:extLst>
          </p:cNvPr>
          <p:cNvSpPr txBox="1"/>
          <p:nvPr userDrawn="1"/>
        </p:nvSpPr>
        <p:spPr>
          <a:xfrm>
            <a:off x="5497115" y="289614"/>
            <a:ext cx="1197769" cy="3154710"/>
          </a:xfrm>
          <a:prstGeom prst="rect">
            <a:avLst/>
          </a:prstGeom>
          <a:noFill/>
        </p:spPr>
        <p:txBody>
          <a:bodyPr wrap="square" lIns="0" rIns="0" rtlCol="0">
            <a:spAutoFit/>
          </a:bodyPr>
          <a:lstStyle/>
          <a:p>
            <a:r>
              <a:rPr lang="sv-SE" sz="19900">
                <a:solidFill>
                  <a:schemeClr val="tx1"/>
                </a:solidFill>
                <a:latin typeface="+mj-lt"/>
              </a:rPr>
              <a:t>”</a:t>
            </a:r>
          </a:p>
        </p:txBody>
      </p:sp>
      <p:sp>
        <p:nvSpPr>
          <p:cNvPr id="7" name="Platshållare för datum 6">
            <a:extLst>
              <a:ext uri="{FF2B5EF4-FFF2-40B4-BE49-F238E27FC236}">
                <a16:creationId xmlns:a16="http://schemas.microsoft.com/office/drawing/2014/main" id="{CC1A7520-6F38-42C8-9278-E58442ECCD12}"/>
              </a:ext>
            </a:extLst>
          </p:cNvPr>
          <p:cNvSpPr>
            <a:spLocks noGrp="1"/>
          </p:cNvSpPr>
          <p:nvPr>
            <p:ph type="dt" sz="half" idx="10"/>
          </p:nvPr>
        </p:nvSpPr>
        <p:spPr/>
        <p:txBody>
          <a:bodyPr/>
          <a:lstStyle/>
          <a:p>
            <a:r>
              <a:rPr lang="sv-SE">
                <a:solidFill>
                  <a:schemeClr val="tx1"/>
                </a:solidFill>
              </a:rPr>
              <a:t>201x-xx-xx</a:t>
            </a:r>
          </a:p>
        </p:txBody>
      </p:sp>
      <p:sp>
        <p:nvSpPr>
          <p:cNvPr id="8" name="Platshållare för sidfot 7">
            <a:extLst>
              <a:ext uri="{FF2B5EF4-FFF2-40B4-BE49-F238E27FC236}">
                <a16:creationId xmlns:a16="http://schemas.microsoft.com/office/drawing/2014/main" id="{86A9EAC8-2A66-411C-8F6C-876B50EBCFF0}"/>
              </a:ext>
            </a:extLst>
          </p:cNvPr>
          <p:cNvSpPr>
            <a:spLocks noGrp="1"/>
          </p:cNvSpPr>
          <p:nvPr>
            <p:ph type="ftr" sz="quarter" idx="11"/>
          </p:nvPr>
        </p:nvSpPr>
        <p:spPr/>
        <p:txBody>
          <a:bodyPr/>
          <a:lstStyle/>
          <a:p>
            <a:r>
              <a:rPr lang="sv-SE"/>
              <a:t>Sidfot om man väljer att infoga en sådan i sin presentation</a:t>
            </a:r>
          </a:p>
        </p:txBody>
      </p:sp>
      <p:sp>
        <p:nvSpPr>
          <p:cNvPr id="9" name="Platshållare för bildnummer 8">
            <a:extLst>
              <a:ext uri="{FF2B5EF4-FFF2-40B4-BE49-F238E27FC236}">
                <a16:creationId xmlns:a16="http://schemas.microsoft.com/office/drawing/2014/main" id="{C137D08B-2F8C-458F-BB28-8CDE89712B18}"/>
              </a:ext>
            </a:extLst>
          </p:cNvPr>
          <p:cNvSpPr>
            <a:spLocks noGrp="1"/>
          </p:cNvSpPr>
          <p:nvPr>
            <p:ph type="sldNum" sz="quarter" idx="12"/>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82067590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Projekt">
    <p:spTree>
      <p:nvGrpSpPr>
        <p:cNvPr id="1" name=""/>
        <p:cNvGrpSpPr/>
        <p:nvPr/>
      </p:nvGrpSpPr>
      <p:grpSpPr>
        <a:xfrm>
          <a:off x="0" y="0"/>
          <a:ext cx="0" cy="0"/>
          <a:chOff x="0" y="0"/>
          <a:chExt cx="0" cy="0"/>
        </a:xfrm>
      </p:grpSpPr>
      <p:sp>
        <p:nvSpPr>
          <p:cNvPr id="20" name="Freeform 5">
            <a:extLst>
              <a:ext uri="{FF2B5EF4-FFF2-40B4-BE49-F238E27FC236}">
                <a16:creationId xmlns:a16="http://schemas.microsoft.com/office/drawing/2014/main" id="{295B1CF8-6559-4E6A-8BFF-44B8621593E2}"/>
              </a:ext>
            </a:extLst>
          </p:cNvPr>
          <p:cNvSpPr>
            <a:spLocks/>
          </p:cNvSpPr>
          <p:nvPr userDrawn="1"/>
        </p:nvSpPr>
        <p:spPr bwMode="auto">
          <a:xfrm>
            <a:off x="0" y="6348"/>
            <a:ext cx="4005807" cy="4719996"/>
          </a:xfrm>
          <a:custGeom>
            <a:avLst/>
            <a:gdLst>
              <a:gd name="T0" fmla="*/ 1014 w 2535"/>
              <a:gd name="T1" fmla="*/ 2987 h 2987"/>
              <a:gd name="T2" fmla="*/ 0 w 2535"/>
              <a:gd name="T3" fmla="*/ 1917 h 2987"/>
              <a:gd name="T4" fmla="*/ 0 w 2535"/>
              <a:gd name="T5" fmla="*/ 0 h 2987"/>
              <a:gd name="T6" fmla="*/ 2535 w 2535"/>
              <a:gd name="T7" fmla="*/ 0 h 2987"/>
              <a:gd name="T8" fmla="*/ 1014 w 2535"/>
              <a:gd name="T9" fmla="*/ 2987 h 2987"/>
            </a:gdLst>
            <a:ahLst/>
            <a:cxnLst>
              <a:cxn ang="0">
                <a:pos x="T0" y="T1"/>
              </a:cxn>
              <a:cxn ang="0">
                <a:pos x="T2" y="T3"/>
              </a:cxn>
              <a:cxn ang="0">
                <a:pos x="T4" y="T5"/>
              </a:cxn>
              <a:cxn ang="0">
                <a:pos x="T6" y="T7"/>
              </a:cxn>
              <a:cxn ang="0">
                <a:pos x="T8" y="T9"/>
              </a:cxn>
            </a:cxnLst>
            <a:rect l="0" t="0" r="r" b="b"/>
            <a:pathLst>
              <a:path w="2535" h="2987">
                <a:moveTo>
                  <a:pt x="1014" y="2987"/>
                </a:moveTo>
                <a:lnTo>
                  <a:pt x="0" y="1917"/>
                </a:lnTo>
                <a:lnTo>
                  <a:pt x="0" y="0"/>
                </a:lnTo>
                <a:lnTo>
                  <a:pt x="2535" y="0"/>
                </a:lnTo>
                <a:lnTo>
                  <a:pt x="1014" y="2987"/>
                </a:lnTo>
                <a:close/>
              </a:path>
            </a:pathLst>
          </a:custGeom>
          <a:solidFill>
            <a:srgbClr val="FFFFFF">
              <a:alpha val="10000"/>
            </a:srgbClr>
          </a:solidFill>
          <a:ln w="9525">
            <a:noFill/>
            <a:round/>
            <a:headEnd/>
            <a:tailEnd/>
          </a:ln>
        </p:spPr>
        <p:txBody>
          <a:bodyPr vert="horz" wrap="square" lIns="182832" tIns="91416" rIns="182832" bIns="91416" numCol="1" anchor="t" anchorCtr="0" compatLnSpc="1">
            <a:prstTxWarp prst="textNoShape">
              <a:avLst/>
            </a:prstTxWarp>
          </a:bodyPr>
          <a:lstStyle/>
          <a:p>
            <a:endParaRPr lang="sv-SE" sz="7196" dirty="0"/>
          </a:p>
        </p:txBody>
      </p:sp>
      <p:sp>
        <p:nvSpPr>
          <p:cNvPr id="2" name="Rubrik 1"/>
          <p:cNvSpPr>
            <a:spLocks noGrp="1"/>
          </p:cNvSpPr>
          <p:nvPr>
            <p:ph type="title" hasCustomPrompt="1"/>
          </p:nvPr>
        </p:nvSpPr>
        <p:spPr>
          <a:xfrm>
            <a:off x="1477796" y="537366"/>
            <a:ext cx="9247354" cy="612775"/>
          </a:xfrm>
        </p:spPr>
        <p:txBody>
          <a:bodyPr/>
          <a:lstStyle>
            <a:lvl1pPr algn="ctr">
              <a:defRPr/>
            </a:lvl1pPr>
          </a:lstStyle>
          <a:p>
            <a:r>
              <a:rPr lang="sv-SE" dirty="0"/>
              <a:t>Rubrik på en rad</a:t>
            </a:r>
          </a:p>
        </p:txBody>
      </p:sp>
      <p:sp>
        <p:nvSpPr>
          <p:cNvPr id="27" name="Platshållare för text 21">
            <a:extLst>
              <a:ext uri="{FF2B5EF4-FFF2-40B4-BE49-F238E27FC236}">
                <a16:creationId xmlns:a16="http://schemas.microsoft.com/office/drawing/2014/main" id="{A3500091-F4F6-4ADD-91E1-3A04CE8FCC97}"/>
              </a:ext>
            </a:extLst>
          </p:cNvPr>
          <p:cNvSpPr>
            <a:spLocks noGrp="1"/>
          </p:cNvSpPr>
          <p:nvPr>
            <p:ph type="body" sz="quarter" idx="20"/>
          </p:nvPr>
        </p:nvSpPr>
        <p:spPr>
          <a:xfrm>
            <a:off x="858508" y="4571873"/>
            <a:ext cx="3294392" cy="924286"/>
          </a:xfrm>
        </p:spPr>
        <p:txBody>
          <a:bodyPr>
            <a:noAutofit/>
          </a:bodyPr>
          <a:lstStyle>
            <a:lvl1pPr marL="0" indent="0" algn="l">
              <a:spcBef>
                <a:spcPts val="0"/>
              </a:spcBef>
              <a:buClr>
                <a:schemeClr val="accent3"/>
              </a:buClr>
              <a:buFontTx/>
              <a:buNone/>
              <a:defRPr sz="1600">
                <a:solidFill>
                  <a:schemeClr val="tx1"/>
                </a:solidFill>
              </a:defRPr>
            </a:lvl1pPr>
          </a:lstStyle>
          <a:p>
            <a:pPr lvl="0"/>
            <a:r>
              <a:rPr lang="sv-SE"/>
              <a:t>Redigera format för bakgrundstext</a:t>
            </a:r>
          </a:p>
        </p:txBody>
      </p:sp>
      <p:sp>
        <p:nvSpPr>
          <p:cNvPr id="11" name="Platshållare för bild 10">
            <a:extLst>
              <a:ext uri="{FF2B5EF4-FFF2-40B4-BE49-F238E27FC236}">
                <a16:creationId xmlns:a16="http://schemas.microsoft.com/office/drawing/2014/main" id="{06CC494A-DC83-40E6-90A2-EDCE0AAAC7D0}"/>
              </a:ext>
            </a:extLst>
          </p:cNvPr>
          <p:cNvSpPr>
            <a:spLocks noGrp="1"/>
          </p:cNvSpPr>
          <p:nvPr>
            <p:ph type="pic" sz="quarter" idx="21" hasCustomPrompt="1"/>
          </p:nvPr>
        </p:nvSpPr>
        <p:spPr>
          <a:xfrm>
            <a:off x="842286" y="1914590"/>
            <a:ext cx="3310614" cy="2034436"/>
          </a:xfrm>
          <a:noFill/>
        </p:spPr>
        <p:txBody>
          <a:bodyPr/>
          <a:lstStyle>
            <a:lvl1pPr marL="0" indent="0">
              <a:buFontTx/>
              <a:buNone/>
              <a:defRPr/>
            </a:lvl1pPr>
          </a:lstStyle>
          <a:p>
            <a:r>
              <a:rPr lang="sv-SE" dirty="0"/>
              <a:t> </a:t>
            </a:r>
          </a:p>
        </p:txBody>
      </p:sp>
      <p:sp>
        <p:nvSpPr>
          <p:cNvPr id="19" name="Rätvinklig triangel 3">
            <a:extLst>
              <a:ext uri="{FF2B5EF4-FFF2-40B4-BE49-F238E27FC236}">
                <a16:creationId xmlns:a16="http://schemas.microsoft.com/office/drawing/2014/main" id="{35C63108-574B-48C6-8DFA-1834AA444F1B}"/>
              </a:ext>
            </a:extLst>
          </p:cNvPr>
          <p:cNvSpPr/>
          <p:nvPr userDrawn="1"/>
        </p:nvSpPr>
        <p:spPr>
          <a:xfrm flipH="1">
            <a:off x="9677560" y="1966963"/>
            <a:ext cx="2512915" cy="4891037"/>
          </a:xfrm>
          <a:custGeom>
            <a:avLst/>
            <a:gdLst>
              <a:gd name="connsiteX0" fmla="*/ 0 w 5077839"/>
              <a:gd name="connsiteY0" fmla="*/ 5077839 h 5077839"/>
              <a:gd name="connsiteX1" fmla="*/ 0 w 5077839"/>
              <a:gd name="connsiteY1" fmla="*/ 0 h 5077839"/>
              <a:gd name="connsiteX2" fmla="*/ 5077839 w 5077839"/>
              <a:gd name="connsiteY2" fmla="*/ 5077839 h 5077839"/>
              <a:gd name="connsiteX3" fmla="*/ 0 w 5077839"/>
              <a:gd name="connsiteY3" fmla="*/ 5077839 h 5077839"/>
              <a:gd name="connsiteX0" fmla="*/ 0 w 5077839"/>
              <a:gd name="connsiteY0" fmla="*/ 9883303 h 9883303"/>
              <a:gd name="connsiteX1" fmla="*/ 38911 w 5077839"/>
              <a:gd name="connsiteY1" fmla="*/ 0 h 9883303"/>
              <a:gd name="connsiteX2" fmla="*/ 5077839 w 5077839"/>
              <a:gd name="connsiteY2" fmla="*/ 9883303 h 9883303"/>
              <a:gd name="connsiteX3" fmla="*/ 0 w 5077839"/>
              <a:gd name="connsiteY3" fmla="*/ 9883303 h 9883303"/>
            </a:gdLst>
            <a:ahLst/>
            <a:cxnLst>
              <a:cxn ang="0">
                <a:pos x="connsiteX0" y="connsiteY0"/>
              </a:cxn>
              <a:cxn ang="0">
                <a:pos x="connsiteX1" y="connsiteY1"/>
              </a:cxn>
              <a:cxn ang="0">
                <a:pos x="connsiteX2" y="connsiteY2"/>
              </a:cxn>
              <a:cxn ang="0">
                <a:pos x="connsiteX3" y="connsiteY3"/>
              </a:cxn>
            </a:cxnLst>
            <a:rect l="l" t="t" r="r" b="b"/>
            <a:pathLst>
              <a:path w="5077839" h="9883303">
                <a:moveTo>
                  <a:pt x="0" y="9883303"/>
                </a:moveTo>
                <a:lnTo>
                  <a:pt x="38911" y="0"/>
                </a:lnTo>
                <a:lnTo>
                  <a:pt x="5077839" y="9883303"/>
                </a:lnTo>
                <a:lnTo>
                  <a:pt x="0" y="9883303"/>
                </a:lnTo>
                <a:close/>
              </a:path>
            </a:pathLst>
          </a:custGeom>
          <a:solidFill>
            <a:srgbClr val="FFFFF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1" name="Platshållare för text 8">
            <a:extLst>
              <a:ext uri="{FF2B5EF4-FFF2-40B4-BE49-F238E27FC236}">
                <a16:creationId xmlns:a16="http://schemas.microsoft.com/office/drawing/2014/main" id="{178DEFAB-2E96-40AB-AF9A-5C8EE351A97A}"/>
              </a:ext>
            </a:extLst>
          </p:cNvPr>
          <p:cNvSpPr>
            <a:spLocks noGrp="1"/>
          </p:cNvSpPr>
          <p:nvPr>
            <p:ph type="body" sz="quarter" idx="22" hasCustomPrompt="1"/>
          </p:nvPr>
        </p:nvSpPr>
        <p:spPr>
          <a:xfrm>
            <a:off x="1184882" y="4181799"/>
            <a:ext cx="2238181" cy="339322"/>
          </a:xfrm>
        </p:spPr>
        <p:txBody>
          <a:bodyPr anchor="b" anchorCtr="0">
            <a:noAutofit/>
          </a:bodyPr>
          <a:lstStyle>
            <a:lvl1pPr marL="0" indent="0" algn="l">
              <a:lnSpc>
                <a:spcPct val="100000"/>
              </a:lnSpc>
              <a:spcBef>
                <a:spcPts val="0"/>
              </a:spcBef>
              <a:buFontTx/>
              <a:buNone/>
              <a:defRPr sz="2000" cap="all" baseline="0">
                <a:solidFill>
                  <a:schemeClr val="accent1"/>
                </a:solidFill>
                <a:latin typeface="+mj-lt"/>
              </a:defRPr>
            </a:lvl1pPr>
          </a:lstStyle>
          <a:p>
            <a:pPr lvl="0"/>
            <a:r>
              <a:rPr lang="sv-SE" dirty="0"/>
              <a:t>Bildrubrik/ämne</a:t>
            </a:r>
          </a:p>
        </p:txBody>
      </p:sp>
      <p:sp>
        <p:nvSpPr>
          <p:cNvPr id="23" name="Platshållare för text 21">
            <a:extLst>
              <a:ext uri="{FF2B5EF4-FFF2-40B4-BE49-F238E27FC236}">
                <a16:creationId xmlns:a16="http://schemas.microsoft.com/office/drawing/2014/main" id="{D6C71257-4D73-4259-B997-BB6338DC9552}"/>
              </a:ext>
            </a:extLst>
          </p:cNvPr>
          <p:cNvSpPr>
            <a:spLocks noGrp="1"/>
          </p:cNvSpPr>
          <p:nvPr>
            <p:ph type="body" sz="quarter" idx="23" hasCustomPrompt="1"/>
          </p:nvPr>
        </p:nvSpPr>
        <p:spPr>
          <a:xfrm>
            <a:off x="858508" y="4181799"/>
            <a:ext cx="323993" cy="338400"/>
          </a:xfrm>
        </p:spPr>
        <p:txBody>
          <a:bodyPr anchor="b" anchorCtr="0">
            <a:noAutofit/>
          </a:bodyPr>
          <a:lstStyle>
            <a:lvl1pPr marL="0" indent="0" algn="l">
              <a:lnSpc>
                <a:spcPct val="100000"/>
              </a:lnSpc>
              <a:spcBef>
                <a:spcPts val="0"/>
              </a:spcBef>
              <a:buClr>
                <a:schemeClr val="accent3"/>
              </a:buClr>
              <a:buFontTx/>
              <a:buNone/>
              <a:defRPr sz="2000" cap="all" baseline="0">
                <a:solidFill>
                  <a:schemeClr val="tx1"/>
                </a:solidFill>
                <a:latin typeface="+mj-lt"/>
              </a:defRPr>
            </a:lvl1pPr>
          </a:lstStyle>
          <a:p>
            <a:pPr lvl="0"/>
            <a:r>
              <a:rPr lang="sv-SE" dirty="0"/>
              <a:t>#</a:t>
            </a:r>
          </a:p>
        </p:txBody>
      </p:sp>
      <p:sp>
        <p:nvSpPr>
          <p:cNvPr id="48" name="Platshållare för text 21">
            <a:extLst>
              <a:ext uri="{FF2B5EF4-FFF2-40B4-BE49-F238E27FC236}">
                <a16:creationId xmlns:a16="http://schemas.microsoft.com/office/drawing/2014/main" id="{2970FFC2-EF3B-496E-8173-4E68A79144DD}"/>
              </a:ext>
            </a:extLst>
          </p:cNvPr>
          <p:cNvSpPr>
            <a:spLocks noGrp="1"/>
          </p:cNvSpPr>
          <p:nvPr>
            <p:ph type="body" sz="quarter" idx="24"/>
          </p:nvPr>
        </p:nvSpPr>
        <p:spPr>
          <a:xfrm>
            <a:off x="4456043" y="4571873"/>
            <a:ext cx="3294392" cy="924286"/>
          </a:xfrm>
        </p:spPr>
        <p:txBody>
          <a:bodyPr>
            <a:noAutofit/>
          </a:bodyPr>
          <a:lstStyle>
            <a:lvl1pPr marL="0" indent="0" algn="l">
              <a:spcBef>
                <a:spcPts val="0"/>
              </a:spcBef>
              <a:buClr>
                <a:schemeClr val="accent3"/>
              </a:buClr>
              <a:buFontTx/>
              <a:buNone/>
              <a:defRPr sz="1600">
                <a:solidFill>
                  <a:schemeClr val="tx1"/>
                </a:solidFill>
              </a:defRPr>
            </a:lvl1pPr>
          </a:lstStyle>
          <a:p>
            <a:pPr lvl="0"/>
            <a:r>
              <a:rPr lang="sv-SE"/>
              <a:t>Redigera format för bakgrundstext</a:t>
            </a:r>
          </a:p>
        </p:txBody>
      </p:sp>
      <p:sp>
        <p:nvSpPr>
          <p:cNvPr id="49" name="Platshållare för bild 10">
            <a:extLst>
              <a:ext uri="{FF2B5EF4-FFF2-40B4-BE49-F238E27FC236}">
                <a16:creationId xmlns:a16="http://schemas.microsoft.com/office/drawing/2014/main" id="{0D5D43B9-6BDC-4173-AEA3-39F4CFAD78FC}"/>
              </a:ext>
            </a:extLst>
          </p:cNvPr>
          <p:cNvSpPr>
            <a:spLocks noGrp="1"/>
          </p:cNvSpPr>
          <p:nvPr>
            <p:ph type="pic" sz="quarter" idx="25" hasCustomPrompt="1"/>
          </p:nvPr>
        </p:nvSpPr>
        <p:spPr>
          <a:xfrm>
            <a:off x="4439821" y="1914590"/>
            <a:ext cx="3310614" cy="2034436"/>
          </a:xfrm>
          <a:noFill/>
        </p:spPr>
        <p:txBody>
          <a:bodyPr/>
          <a:lstStyle>
            <a:lvl1pPr marL="0" indent="0">
              <a:buFontTx/>
              <a:buNone/>
              <a:defRPr/>
            </a:lvl1pPr>
          </a:lstStyle>
          <a:p>
            <a:r>
              <a:rPr lang="sv-SE" dirty="0"/>
              <a:t> </a:t>
            </a:r>
          </a:p>
        </p:txBody>
      </p:sp>
      <p:sp>
        <p:nvSpPr>
          <p:cNvPr id="50" name="Platshållare för text 8">
            <a:extLst>
              <a:ext uri="{FF2B5EF4-FFF2-40B4-BE49-F238E27FC236}">
                <a16:creationId xmlns:a16="http://schemas.microsoft.com/office/drawing/2014/main" id="{A04BDA9D-AC49-4271-98FD-0464B9895F5D}"/>
              </a:ext>
            </a:extLst>
          </p:cNvPr>
          <p:cNvSpPr>
            <a:spLocks noGrp="1"/>
          </p:cNvSpPr>
          <p:nvPr>
            <p:ph type="body" sz="quarter" idx="26" hasCustomPrompt="1"/>
          </p:nvPr>
        </p:nvSpPr>
        <p:spPr>
          <a:xfrm>
            <a:off x="4784806" y="4181799"/>
            <a:ext cx="2238181" cy="339322"/>
          </a:xfrm>
        </p:spPr>
        <p:txBody>
          <a:bodyPr anchor="b" anchorCtr="0">
            <a:noAutofit/>
          </a:bodyPr>
          <a:lstStyle>
            <a:lvl1pPr marL="0" indent="0" algn="l">
              <a:lnSpc>
                <a:spcPct val="100000"/>
              </a:lnSpc>
              <a:spcBef>
                <a:spcPts val="0"/>
              </a:spcBef>
              <a:buFontTx/>
              <a:buNone/>
              <a:defRPr sz="2000" cap="all" baseline="0">
                <a:solidFill>
                  <a:schemeClr val="accent1"/>
                </a:solidFill>
                <a:latin typeface="+mj-lt"/>
              </a:defRPr>
            </a:lvl1pPr>
          </a:lstStyle>
          <a:p>
            <a:pPr lvl="0"/>
            <a:r>
              <a:rPr lang="sv-SE" dirty="0"/>
              <a:t>Bildrubrik/ämne</a:t>
            </a:r>
          </a:p>
        </p:txBody>
      </p:sp>
      <p:sp>
        <p:nvSpPr>
          <p:cNvPr id="51" name="Platshållare för text 21">
            <a:extLst>
              <a:ext uri="{FF2B5EF4-FFF2-40B4-BE49-F238E27FC236}">
                <a16:creationId xmlns:a16="http://schemas.microsoft.com/office/drawing/2014/main" id="{4F92F3D0-492A-4771-99FA-B618BDF2A04B}"/>
              </a:ext>
            </a:extLst>
          </p:cNvPr>
          <p:cNvSpPr>
            <a:spLocks noGrp="1"/>
          </p:cNvSpPr>
          <p:nvPr>
            <p:ph type="body" sz="quarter" idx="27" hasCustomPrompt="1"/>
          </p:nvPr>
        </p:nvSpPr>
        <p:spPr>
          <a:xfrm>
            <a:off x="4456043" y="4181799"/>
            <a:ext cx="323993" cy="338400"/>
          </a:xfrm>
        </p:spPr>
        <p:txBody>
          <a:bodyPr anchor="b" anchorCtr="0">
            <a:noAutofit/>
          </a:bodyPr>
          <a:lstStyle>
            <a:lvl1pPr marL="0" indent="0" algn="l">
              <a:lnSpc>
                <a:spcPct val="100000"/>
              </a:lnSpc>
              <a:spcBef>
                <a:spcPts val="0"/>
              </a:spcBef>
              <a:buClr>
                <a:schemeClr val="accent3"/>
              </a:buClr>
              <a:buFontTx/>
              <a:buNone/>
              <a:defRPr sz="2000" cap="all" baseline="0">
                <a:solidFill>
                  <a:schemeClr val="tx1"/>
                </a:solidFill>
                <a:latin typeface="+mj-lt"/>
              </a:defRPr>
            </a:lvl1pPr>
          </a:lstStyle>
          <a:p>
            <a:pPr lvl="0"/>
            <a:r>
              <a:rPr lang="sv-SE" dirty="0"/>
              <a:t>#</a:t>
            </a:r>
          </a:p>
        </p:txBody>
      </p:sp>
      <p:sp>
        <p:nvSpPr>
          <p:cNvPr id="52" name="Platshållare för text 21">
            <a:extLst>
              <a:ext uri="{FF2B5EF4-FFF2-40B4-BE49-F238E27FC236}">
                <a16:creationId xmlns:a16="http://schemas.microsoft.com/office/drawing/2014/main" id="{87917EFD-B9A0-40AD-B5FC-E3B761DFF3AB}"/>
              </a:ext>
            </a:extLst>
          </p:cNvPr>
          <p:cNvSpPr>
            <a:spLocks noGrp="1"/>
          </p:cNvSpPr>
          <p:nvPr>
            <p:ph type="body" sz="quarter" idx="28"/>
          </p:nvPr>
        </p:nvSpPr>
        <p:spPr>
          <a:xfrm>
            <a:off x="8048566" y="4571873"/>
            <a:ext cx="3294392" cy="924286"/>
          </a:xfrm>
        </p:spPr>
        <p:txBody>
          <a:bodyPr>
            <a:noAutofit/>
          </a:bodyPr>
          <a:lstStyle>
            <a:lvl1pPr marL="0" indent="0" algn="l">
              <a:spcBef>
                <a:spcPts val="0"/>
              </a:spcBef>
              <a:buClr>
                <a:schemeClr val="accent3"/>
              </a:buClr>
              <a:buFontTx/>
              <a:buNone/>
              <a:defRPr sz="1600">
                <a:solidFill>
                  <a:schemeClr val="tx1"/>
                </a:solidFill>
              </a:defRPr>
            </a:lvl1pPr>
          </a:lstStyle>
          <a:p>
            <a:pPr lvl="0"/>
            <a:r>
              <a:rPr lang="sv-SE"/>
              <a:t>Redigera format för bakgrundstext</a:t>
            </a:r>
          </a:p>
        </p:txBody>
      </p:sp>
      <p:sp>
        <p:nvSpPr>
          <p:cNvPr id="53" name="Platshållare för bild 10">
            <a:extLst>
              <a:ext uri="{FF2B5EF4-FFF2-40B4-BE49-F238E27FC236}">
                <a16:creationId xmlns:a16="http://schemas.microsoft.com/office/drawing/2014/main" id="{12CD6701-123C-4587-8AA5-4C1A8A4EC5EF}"/>
              </a:ext>
            </a:extLst>
          </p:cNvPr>
          <p:cNvSpPr>
            <a:spLocks noGrp="1"/>
          </p:cNvSpPr>
          <p:nvPr>
            <p:ph type="pic" sz="quarter" idx="29" hasCustomPrompt="1"/>
          </p:nvPr>
        </p:nvSpPr>
        <p:spPr>
          <a:xfrm>
            <a:off x="8032344" y="1914590"/>
            <a:ext cx="3310614" cy="2034436"/>
          </a:xfrm>
          <a:noFill/>
        </p:spPr>
        <p:txBody>
          <a:bodyPr/>
          <a:lstStyle>
            <a:lvl1pPr marL="0" indent="0">
              <a:buFontTx/>
              <a:buNone/>
              <a:defRPr/>
            </a:lvl1pPr>
          </a:lstStyle>
          <a:p>
            <a:r>
              <a:rPr lang="sv-SE" dirty="0"/>
              <a:t> </a:t>
            </a:r>
          </a:p>
        </p:txBody>
      </p:sp>
      <p:sp>
        <p:nvSpPr>
          <p:cNvPr id="54" name="Platshållare för text 8">
            <a:extLst>
              <a:ext uri="{FF2B5EF4-FFF2-40B4-BE49-F238E27FC236}">
                <a16:creationId xmlns:a16="http://schemas.microsoft.com/office/drawing/2014/main" id="{A999D5EC-3F8F-4376-8E18-E8616843BADC}"/>
              </a:ext>
            </a:extLst>
          </p:cNvPr>
          <p:cNvSpPr>
            <a:spLocks noGrp="1"/>
          </p:cNvSpPr>
          <p:nvPr>
            <p:ph type="body" sz="quarter" idx="30" hasCustomPrompt="1"/>
          </p:nvPr>
        </p:nvSpPr>
        <p:spPr>
          <a:xfrm>
            <a:off x="8377329" y="4181799"/>
            <a:ext cx="2238181" cy="339322"/>
          </a:xfrm>
        </p:spPr>
        <p:txBody>
          <a:bodyPr anchor="b" anchorCtr="0">
            <a:noAutofit/>
          </a:bodyPr>
          <a:lstStyle>
            <a:lvl1pPr marL="0" indent="0" algn="l">
              <a:lnSpc>
                <a:spcPct val="100000"/>
              </a:lnSpc>
              <a:spcBef>
                <a:spcPts val="0"/>
              </a:spcBef>
              <a:buFontTx/>
              <a:buNone/>
              <a:defRPr sz="2000" cap="all" baseline="0">
                <a:solidFill>
                  <a:schemeClr val="accent1"/>
                </a:solidFill>
                <a:latin typeface="+mj-lt"/>
              </a:defRPr>
            </a:lvl1pPr>
          </a:lstStyle>
          <a:p>
            <a:pPr lvl="0"/>
            <a:r>
              <a:rPr lang="sv-SE" dirty="0"/>
              <a:t>Bildrubrik/ämne</a:t>
            </a:r>
          </a:p>
        </p:txBody>
      </p:sp>
      <p:sp>
        <p:nvSpPr>
          <p:cNvPr id="55" name="Platshållare för text 21">
            <a:extLst>
              <a:ext uri="{FF2B5EF4-FFF2-40B4-BE49-F238E27FC236}">
                <a16:creationId xmlns:a16="http://schemas.microsoft.com/office/drawing/2014/main" id="{5AA2A74A-6E65-4D23-9463-0B85D1B2AC90}"/>
              </a:ext>
            </a:extLst>
          </p:cNvPr>
          <p:cNvSpPr>
            <a:spLocks noGrp="1"/>
          </p:cNvSpPr>
          <p:nvPr>
            <p:ph type="body" sz="quarter" idx="31" hasCustomPrompt="1"/>
          </p:nvPr>
        </p:nvSpPr>
        <p:spPr>
          <a:xfrm>
            <a:off x="8048567" y="4181799"/>
            <a:ext cx="323993" cy="338400"/>
          </a:xfrm>
        </p:spPr>
        <p:txBody>
          <a:bodyPr anchor="b" anchorCtr="0">
            <a:noAutofit/>
          </a:bodyPr>
          <a:lstStyle>
            <a:lvl1pPr marL="0" indent="0" algn="l">
              <a:lnSpc>
                <a:spcPct val="100000"/>
              </a:lnSpc>
              <a:spcBef>
                <a:spcPts val="0"/>
              </a:spcBef>
              <a:buClr>
                <a:schemeClr val="accent3"/>
              </a:buClr>
              <a:buFontTx/>
              <a:buNone/>
              <a:defRPr sz="2000" cap="all" baseline="0">
                <a:solidFill>
                  <a:schemeClr val="tx1"/>
                </a:solidFill>
                <a:latin typeface="+mj-lt"/>
              </a:defRPr>
            </a:lvl1pPr>
          </a:lstStyle>
          <a:p>
            <a:pPr lvl="0"/>
            <a:r>
              <a:rPr lang="sv-SE" dirty="0"/>
              <a:t>#</a:t>
            </a:r>
          </a:p>
        </p:txBody>
      </p:sp>
      <p:sp>
        <p:nvSpPr>
          <p:cNvPr id="5" name="Platshållare för datum 4">
            <a:extLst>
              <a:ext uri="{FF2B5EF4-FFF2-40B4-BE49-F238E27FC236}">
                <a16:creationId xmlns:a16="http://schemas.microsoft.com/office/drawing/2014/main" id="{80D99473-CB6A-46F7-BB67-A71D63D3D5AE}"/>
              </a:ext>
            </a:extLst>
          </p:cNvPr>
          <p:cNvSpPr>
            <a:spLocks noGrp="1"/>
          </p:cNvSpPr>
          <p:nvPr>
            <p:ph type="dt" sz="half" idx="32"/>
          </p:nvPr>
        </p:nvSpPr>
        <p:spPr/>
        <p:txBody>
          <a:bodyPr/>
          <a:lstStyle/>
          <a:p>
            <a:r>
              <a:rPr lang="sv-SE">
                <a:solidFill>
                  <a:schemeClr val="tx1"/>
                </a:solidFill>
              </a:rPr>
              <a:t>201x-xx-xx</a:t>
            </a:r>
            <a:endParaRPr lang="sv-SE" dirty="0">
              <a:solidFill>
                <a:schemeClr val="tx1"/>
              </a:solidFill>
            </a:endParaRPr>
          </a:p>
        </p:txBody>
      </p:sp>
      <p:sp>
        <p:nvSpPr>
          <p:cNvPr id="6" name="Platshållare för sidfot 5">
            <a:extLst>
              <a:ext uri="{FF2B5EF4-FFF2-40B4-BE49-F238E27FC236}">
                <a16:creationId xmlns:a16="http://schemas.microsoft.com/office/drawing/2014/main" id="{19AEBF39-BCA0-4E5D-9739-4997702E8A2D}"/>
              </a:ext>
            </a:extLst>
          </p:cNvPr>
          <p:cNvSpPr>
            <a:spLocks noGrp="1"/>
          </p:cNvSpPr>
          <p:nvPr>
            <p:ph type="ftr" sz="quarter" idx="33"/>
          </p:nvPr>
        </p:nvSpPr>
        <p:spPr/>
        <p:txBody>
          <a:bodyPr/>
          <a:lstStyle/>
          <a:p>
            <a:r>
              <a:rPr lang="sv-SE" dirty="0"/>
              <a:t>Sidfot om man väljer att infoga en sådan i sin presentation</a:t>
            </a:r>
          </a:p>
        </p:txBody>
      </p:sp>
      <p:sp>
        <p:nvSpPr>
          <p:cNvPr id="7" name="Platshållare för bildnummer 6">
            <a:extLst>
              <a:ext uri="{FF2B5EF4-FFF2-40B4-BE49-F238E27FC236}">
                <a16:creationId xmlns:a16="http://schemas.microsoft.com/office/drawing/2014/main" id="{8217FB36-D71A-4D09-A8B5-6FC5121F32C7}"/>
              </a:ext>
            </a:extLst>
          </p:cNvPr>
          <p:cNvSpPr>
            <a:spLocks noGrp="1"/>
          </p:cNvSpPr>
          <p:nvPr>
            <p:ph type="sldNum" sz="quarter" idx="34"/>
          </p:nvPr>
        </p:nvSpPr>
        <p:spPr/>
        <p:txBody>
          <a:bodyPr/>
          <a:lstStyle/>
          <a:p>
            <a:fld id="{E8645303-2AAE-45D1-913A-B06AE6474513}" type="slidenum">
              <a:rPr lang="sv-SE" smtClean="0"/>
              <a:pPr/>
              <a:t>‹#›</a:t>
            </a:fld>
            <a:endParaRPr lang="sv-SE" dirty="0"/>
          </a:p>
        </p:txBody>
      </p:sp>
    </p:spTree>
    <p:extLst>
      <p:ext uri="{BB962C8B-B14F-4D97-AF65-F5344CB8AC3E}">
        <p14:creationId xmlns:p14="http://schemas.microsoft.com/office/powerpoint/2010/main" val="75245050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userDrawn="1">
  <p:cSld name="1_Pratbubblor">
    <p:bg>
      <p:bgPr>
        <a:solidFill>
          <a:schemeClr val="tx2"/>
        </a:solidFill>
        <a:effectLst/>
      </p:bgPr>
    </p:bg>
    <p:spTree>
      <p:nvGrpSpPr>
        <p:cNvPr id="1" name=""/>
        <p:cNvGrpSpPr/>
        <p:nvPr/>
      </p:nvGrpSpPr>
      <p:grpSpPr>
        <a:xfrm>
          <a:off x="0" y="0"/>
          <a:ext cx="0" cy="0"/>
          <a:chOff x="0" y="0"/>
          <a:chExt cx="0" cy="0"/>
        </a:xfrm>
      </p:grpSpPr>
      <p:sp>
        <p:nvSpPr>
          <p:cNvPr id="18" name="Platshållare för text 3">
            <a:extLst>
              <a:ext uri="{FF2B5EF4-FFF2-40B4-BE49-F238E27FC236}">
                <a16:creationId xmlns:a16="http://schemas.microsoft.com/office/drawing/2014/main" id="{E73DBC63-F239-477E-A222-4F89BA95FEE0}"/>
              </a:ext>
            </a:extLst>
          </p:cNvPr>
          <p:cNvSpPr>
            <a:spLocks noGrp="1"/>
          </p:cNvSpPr>
          <p:nvPr>
            <p:ph type="body" sz="quarter" idx="28" hasCustomPrompt="1"/>
          </p:nvPr>
        </p:nvSpPr>
        <p:spPr>
          <a:xfrm>
            <a:off x="8194723" y="2150173"/>
            <a:ext cx="3265441" cy="243009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sz="100"/>
            </a:lvl1pPr>
          </a:lstStyle>
          <a:p>
            <a:pPr lvl="0"/>
            <a:r>
              <a:rPr lang="sv-SE"/>
              <a:t> </a:t>
            </a:r>
          </a:p>
        </p:txBody>
      </p:sp>
      <p:sp>
        <p:nvSpPr>
          <p:cNvPr id="16" name="Platshållare för text 3">
            <a:extLst>
              <a:ext uri="{FF2B5EF4-FFF2-40B4-BE49-F238E27FC236}">
                <a16:creationId xmlns:a16="http://schemas.microsoft.com/office/drawing/2014/main" id="{266736CC-3806-45E6-B465-9D693A0EE9AC}"/>
              </a:ext>
            </a:extLst>
          </p:cNvPr>
          <p:cNvSpPr>
            <a:spLocks noGrp="1"/>
          </p:cNvSpPr>
          <p:nvPr>
            <p:ph type="body" sz="quarter" idx="27" hasCustomPrompt="1"/>
          </p:nvPr>
        </p:nvSpPr>
        <p:spPr>
          <a:xfrm>
            <a:off x="4450104" y="3181701"/>
            <a:ext cx="3265441" cy="243009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sz="100"/>
            </a:lvl1pPr>
          </a:lstStyle>
          <a:p>
            <a:pPr lvl="0"/>
            <a:r>
              <a:rPr lang="sv-SE"/>
              <a:t> </a:t>
            </a:r>
          </a:p>
        </p:txBody>
      </p:sp>
      <p:sp>
        <p:nvSpPr>
          <p:cNvPr id="4" name="Platshållare för text 3">
            <a:extLst>
              <a:ext uri="{FF2B5EF4-FFF2-40B4-BE49-F238E27FC236}">
                <a16:creationId xmlns:a16="http://schemas.microsoft.com/office/drawing/2014/main" id="{15BD2E49-7FFC-4449-8E90-CAB4083F1881}"/>
              </a:ext>
            </a:extLst>
          </p:cNvPr>
          <p:cNvSpPr>
            <a:spLocks noGrp="1"/>
          </p:cNvSpPr>
          <p:nvPr>
            <p:ph type="body" sz="quarter" idx="26" hasCustomPrompt="1"/>
          </p:nvPr>
        </p:nvSpPr>
        <p:spPr>
          <a:xfrm>
            <a:off x="731837" y="2286638"/>
            <a:ext cx="3265441" cy="2430094"/>
          </a:xfrm>
          <a:blipFill>
            <a:blip r:embed="rId2" cstate="email">
              <a:extLst>
                <a:ext uri="{28A0092B-C50C-407E-A947-70E740481C1C}">
                  <a14:useLocalDpi xmlns:a14="http://schemas.microsoft.com/office/drawing/2010/main"/>
                </a:ext>
              </a:extLst>
            </a:blip>
            <a:stretch>
              <a:fillRect/>
            </a:stretch>
          </a:blipFill>
        </p:spPr>
        <p:txBody>
          <a:bodyPr/>
          <a:lstStyle>
            <a:lvl1pPr marL="0" indent="0">
              <a:buFontTx/>
              <a:buNone/>
              <a:defRPr sz="100"/>
            </a:lvl1pPr>
          </a:lstStyle>
          <a:p>
            <a:pPr lvl="0"/>
            <a:r>
              <a:rPr lang="sv-SE"/>
              <a:t> </a:t>
            </a:r>
          </a:p>
        </p:txBody>
      </p:sp>
      <p:sp>
        <p:nvSpPr>
          <p:cNvPr id="2" name="Rubrik 1"/>
          <p:cNvSpPr>
            <a:spLocks noGrp="1"/>
          </p:cNvSpPr>
          <p:nvPr>
            <p:ph type="title" hasCustomPrompt="1"/>
          </p:nvPr>
        </p:nvSpPr>
        <p:spPr>
          <a:xfrm>
            <a:off x="714376" y="549275"/>
            <a:ext cx="10735084" cy="612775"/>
          </a:xfrm>
        </p:spPr>
        <p:txBody>
          <a:bodyPr/>
          <a:lstStyle>
            <a:lvl1pPr algn="ctr">
              <a:defRPr baseline="0"/>
            </a:lvl1pPr>
          </a:lstStyle>
          <a:p>
            <a:r>
              <a:rPr lang="sv-SE"/>
              <a:t>Klicka för att skriva rubrik</a:t>
            </a:r>
          </a:p>
        </p:txBody>
      </p:sp>
      <p:sp>
        <p:nvSpPr>
          <p:cNvPr id="5" name="Platshållare för datum 4">
            <a:extLst>
              <a:ext uri="{FF2B5EF4-FFF2-40B4-BE49-F238E27FC236}">
                <a16:creationId xmlns:a16="http://schemas.microsoft.com/office/drawing/2014/main" id="{579B50CD-FECB-42B2-9ECD-B197E51CC63B}"/>
              </a:ext>
            </a:extLst>
          </p:cNvPr>
          <p:cNvSpPr>
            <a:spLocks noGrp="1"/>
          </p:cNvSpPr>
          <p:nvPr>
            <p:ph type="dt" sz="half" idx="16"/>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731E46EB-0937-47E7-94EB-1FBF3A8D3DE2}"/>
              </a:ext>
            </a:extLst>
          </p:cNvPr>
          <p:cNvSpPr>
            <a:spLocks noGrp="1"/>
          </p:cNvSpPr>
          <p:nvPr>
            <p:ph type="ftr" sz="quarter" idx="17"/>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11ED1D89-58BF-4543-89BB-659C53D79C9C}"/>
              </a:ext>
            </a:extLst>
          </p:cNvPr>
          <p:cNvSpPr>
            <a:spLocks noGrp="1"/>
          </p:cNvSpPr>
          <p:nvPr>
            <p:ph type="sldNum" sz="quarter" idx="18"/>
          </p:nvPr>
        </p:nvSpPr>
        <p:spPr/>
        <p:txBody>
          <a:bodyPr/>
          <a:lstStyle/>
          <a:p>
            <a:fld id="{E8645303-2AAE-45D1-913A-B06AE6474513}" type="slidenum">
              <a:rPr lang="sv-SE" smtClean="0"/>
              <a:pPr/>
              <a:t>‹#›</a:t>
            </a:fld>
            <a:endParaRPr lang="sv-SE"/>
          </a:p>
        </p:txBody>
      </p:sp>
      <p:sp>
        <p:nvSpPr>
          <p:cNvPr id="11" name="Platshållare för text 40">
            <a:extLst>
              <a:ext uri="{FF2B5EF4-FFF2-40B4-BE49-F238E27FC236}">
                <a16:creationId xmlns:a16="http://schemas.microsoft.com/office/drawing/2014/main" id="{375E66AB-2012-4D65-89E0-F0E3EAEF9E0D}"/>
              </a:ext>
            </a:extLst>
          </p:cNvPr>
          <p:cNvSpPr>
            <a:spLocks noGrp="1"/>
          </p:cNvSpPr>
          <p:nvPr>
            <p:ph type="body" sz="quarter" idx="22"/>
          </p:nvPr>
        </p:nvSpPr>
        <p:spPr>
          <a:xfrm>
            <a:off x="865366" y="2668468"/>
            <a:ext cx="2998381" cy="1055110"/>
          </a:xfrm>
        </p:spPr>
        <p:txBody>
          <a:bodyPr>
            <a:normAutofit/>
          </a:bodyPr>
          <a:lstStyle>
            <a:lvl1pPr marL="0" indent="0" algn="ctr">
              <a:buFontTx/>
              <a:buNone/>
              <a:defRPr sz="2000"/>
            </a:lvl1pPr>
            <a:lvl2pPr marL="232200" indent="0">
              <a:buFontTx/>
              <a:buNone/>
              <a:defRPr/>
            </a:lvl2pPr>
            <a:lvl3pPr marL="462600" indent="0">
              <a:buFontTx/>
              <a:buNone/>
              <a:defRPr/>
            </a:lvl3pPr>
            <a:lvl4pPr marL="693000" indent="0">
              <a:buFontTx/>
              <a:buNone/>
              <a:defRPr/>
            </a:lvl4pPr>
            <a:lvl5pPr marL="887400" indent="0">
              <a:buFontTx/>
              <a:buNone/>
              <a:defRPr/>
            </a:lvl5pPr>
          </a:lstStyle>
          <a:p>
            <a:pPr lvl="0"/>
            <a:r>
              <a:rPr lang="sv-SE"/>
              <a:t>Klicka här för att ändra format på bakgrundstexten</a:t>
            </a:r>
          </a:p>
        </p:txBody>
      </p:sp>
      <p:sp>
        <p:nvSpPr>
          <p:cNvPr id="12" name="Platshållare för text 21">
            <a:extLst>
              <a:ext uri="{FF2B5EF4-FFF2-40B4-BE49-F238E27FC236}">
                <a16:creationId xmlns:a16="http://schemas.microsoft.com/office/drawing/2014/main" id="{045E744A-FD2A-4F65-9A21-46408FF6FA42}"/>
              </a:ext>
            </a:extLst>
          </p:cNvPr>
          <p:cNvSpPr>
            <a:spLocks noGrp="1"/>
          </p:cNvSpPr>
          <p:nvPr>
            <p:ph type="body" sz="quarter" idx="24"/>
          </p:nvPr>
        </p:nvSpPr>
        <p:spPr>
          <a:xfrm>
            <a:off x="8328252" y="2550460"/>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sp>
        <p:nvSpPr>
          <p:cNvPr id="14" name="Platshållare för text 21">
            <a:extLst>
              <a:ext uri="{FF2B5EF4-FFF2-40B4-BE49-F238E27FC236}">
                <a16:creationId xmlns:a16="http://schemas.microsoft.com/office/drawing/2014/main" id="{29D60CB6-97A9-4A8F-A93F-3F025D61CB56}"/>
              </a:ext>
            </a:extLst>
          </p:cNvPr>
          <p:cNvSpPr>
            <a:spLocks noGrp="1"/>
          </p:cNvSpPr>
          <p:nvPr>
            <p:ph type="body" sz="quarter" idx="25"/>
          </p:nvPr>
        </p:nvSpPr>
        <p:spPr>
          <a:xfrm>
            <a:off x="4582727" y="3629044"/>
            <a:ext cx="2998381" cy="1054800"/>
          </a:xfrm>
        </p:spPr>
        <p:txBody>
          <a:bodyPr>
            <a:normAutofit/>
          </a:bodyPr>
          <a:lstStyle>
            <a:lvl1pPr marL="0" indent="0" algn="ctr">
              <a:spcBef>
                <a:spcPts val="0"/>
              </a:spcBef>
              <a:buClr>
                <a:schemeClr val="accent3"/>
              </a:buClr>
              <a:buNone/>
              <a:defRPr sz="2000"/>
            </a:lvl1pPr>
          </a:lstStyle>
          <a:p>
            <a:pPr lvl="0"/>
            <a:r>
              <a:rPr lang="sv-SE"/>
              <a:t>Klicka här för att ändra format på bakgrundstexten</a:t>
            </a:r>
          </a:p>
        </p:txBody>
      </p:sp>
    </p:spTree>
    <p:extLst>
      <p:ext uri="{BB962C8B-B14F-4D97-AF65-F5344CB8AC3E}">
        <p14:creationId xmlns:p14="http://schemas.microsoft.com/office/powerpoint/2010/main" val="516032303"/>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userDrawn="1">
  <p:cSld name="Tre bilder">
    <p:bg>
      <p:bgPr>
        <a:solidFill>
          <a:schemeClr val="tx2"/>
        </a:solidFill>
        <a:effectLst/>
      </p:bgPr>
    </p:bg>
    <p:spTree>
      <p:nvGrpSpPr>
        <p:cNvPr id="1" name=""/>
        <p:cNvGrpSpPr/>
        <p:nvPr/>
      </p:nvGrpSpPr>
      <p:grpSpPr>
        <a:xfrm>
          <a:off x="0" y="0"/>
          <a:ext cx="0" cy="0"/>
          <a:chOff x="0" y="0"/>
          <a:chExt cx="0" cy="0"/>
        </a:xfrm>
      </p:grpSpPr>
      <p:sp>
        <p:nvSpPr>
          <p:cNvPr id="2" name="Rubrik 1"/>
          <p:cNvSpPr>
            <a:spLocks noGrp="1"/>
          </p:cNvSpPr>
          <p:nvPr>
            <p:ph type="title" hasCustomPrompt="1"/>
          </p:nvPr>
        </p:nvSpPr>
        <p:spPr>
          <a:xfrm>
            <a:off x="714375" y="537366"/>
            <a:ext cx="10748483" cy="612775"/>
          </a:xfrm>
        </p:spPr>
        <p:txBody>
          <a:bodyPr/>
          <a:lstStyle>
            <a:lvl1pPr algn="ctr">
              <a:defRPr spc="50" baseline="0"/>
            </a:lvl1pPr>
          </a:lstStyle>
          <a:p>
            <a:r>
              <a:rPr lang="sv-SE"/>
              <a:t>Rubrik på en rad</a:t>
            </a:r>
          </a:p>
        </p:txBody>
      </p:sp>
      <p:sp>
        <p:nvSpPr>
          <p:cNvPr id="11" name="Platshållare för bild 10">
            <a:extLst>
              <a:ext uri="{FF2B5EF4-FFF2-40B4-BE49-F238E27FC236}">
                <a16:creationId xmlns:a16="http://schemas.microsoft.com/office/drawing/2014/main" id="{06CC494A-DC83-40E6-90A2-EDCE0AAAC7D0}"/>
              </a:ext>
            </a:extLst>
          </p:cNvPr>
          <p:cNvSpPr>
            <a:spLocks noGrp="1"/>
          </p:cNvSpPr>
          <p:nvPr>
            <p:ph type="pic" sz="quarter" idx="21" hasCustomPrompt="1"/>
          </p:nvPr>
        </p:nvSpPr>
        <p:spPr>
          <a:xfrm>
            <a:off x="714375" y="2337558"/>
            <a:ext cx="3310615" cy="2034436"/>
          </a:xfrm>
          <a:noFill/>
        </p:spPr>
        <p:txBody>
          <a:bodyPr/>
          <a:lstStyle>
            <a:lvl1pPr marL="0" indent="0">
              <a:buFontTx/>
              <a:buNone/>
              <a:defRPr/>
            </a:lvl1pPr>
          </a:lstStyle>
          <a:p>
            <a:r>
              <a:rPr lang="sv-SE"/>
              <a:t> </a:t>
            </a:r>
          </a:p>
        </p:txBody>
      </p:sp>
      <p:sp>
        <p:nvSpPr>
          <p:cNvPr id="21" name="Platshållare för text 8">
            <a:extLst>
              <a:ext uri="{FF2B5EF4-FFF2-40B4-BE49-F238E27FC236}">
                <a16:creationId xmlns:a16="http://schemas.microsoft.com/office/drawing/2014/main" id="{178DEFAB-2E96-40AB-AF9A-5C8EE351A97A}"/>
              </a:ext>
            </a:extLst>
          </p:cNvPr>
          <p:cNvSpPr>
            <a:spLocks noGrp="1"/>
          </p:cNvSpPr>
          <p:nvPr>
            <p:ph type="body" sz="quarter" idx="22" hasCustomPrompt="1"/>
          </p:nvPr>
        </p:nvSpPr>
        <p:spPr>
          <a:xfrm>
            <a:off x="714375" y="4678754"/>
            <a:ext cx="3310615" cy="339322"/>
          </a:xfrm>
        </p:spPr>
        <p:txBody>
          <a:bodyPr anchor="b" anchorCtr="0">
            <a:noAutofit/>
          </a:bodyPr>
          <a:lstStyle>
            <a:lvl1pPr marL="0" indent="0" algn="l">
              <a:lnSpc>
                <a:spcPct val="100000"/>
              </a:lnSpc>
              <a:spcBef>
                <a:spcPts val="0"/>
              </a:spcBef>
              <a:buFontTx/>
              <a:buNone/>
              <a:defRPr sz="2400" cap="all" spc="50" baseline="0">
                <a:solidFill>
                  <a:schemeClr val="tx1"/>
                </a:solidFill>
                <a:latin typeface="+mj-lt"/>
              </a:defRPr>
            </a:lvl1pPr>
          </a:lstStyle>
          <a:p>
            <a:pPr lvl="0"/>
            <a:r>
              <a:rPr lang="sv-SE"/>
              <a:t>Bildrubrik/ämne</a:t>
            </a:r>
          </a:p>
        </p:txBody>
      </p:sp>
      <p:sp>
        <p:nvSpPr>
          <p:cNvPr id="49" name="Platshållare för bild 10">
            <a:extLst>
              <a:ext uri="{FF2B5EF4-FFF2-40B4-BE49-F238E27FC236}">
                <a16:creationId xmlns:a16="http://schemas.microsoft.com/office/drawing/2014/main" id="{0D5D43B9-6BDC-4173-AEA3-39F4CFAD78FC}"/>
              </a:ext>
            </a:extLst>
          </p:cNvPr>
          <p:cNvSpPr>
            <a:spLocks noGrp="1"/>
          </p:cNvSpPr>
          <p:nvPr>
            <p:ph type="pic" sz="quarter" idx="25" hasCustomPrompt="1"/>
          </p:nvPr>
        </p:nvSpPr>
        <p:spPr>
          <a:xfrm>
            <a:off x="4439821" y="2337558"/>
            <a:ext cx="3310615" cy="2034436"/>
          </a:xfrm>
          <a:noFill/>
        </p:spPr>
        <p:txBody>
          <a:bodyPr/>
          <a:lstStyle>
            <a:lvl1pPr marL="0" indent="0">
              <a:buFontTx/>
              <a:buNone/>
              <a:defRPr/>
            </a:lvl1pPr>
          </a:lstStyle>
          <a:p>
            <a:r>
              <a:rPr lang="sv-SE"/>
              <a:t> </a:t>
            </a:r>
          </a:p>
        </p:txBody>
      </p:sp>
      <p:sp>
        <p:nvSpPr>
          <p:cNvPr id="50" name="Platshållare för text 8">
            <a:extLst>
              <a:ext uri="{FF2B5EF4-FFF2-40B4-BE49-F238E27FC236}">
                <a16:creationId xmlns:a16="http://schemas.microsoft.com/office/drawing/2014/main" id="{A04BDA9D-AC49-4271-98FD-0464B9895F5D}"/>
              </a:ext>
            </a:extLst>
          </p:cNvPr>
          <p:cNvSpPr>
            <a:spLocks noGrp="1"/>
          </p:cNvSpPr>
          <p:nvPr>
            <p:ph type="body" sz="quarter" idx="26" hasCustomPrompt="1"/>
          </p:nvPr>
        </p:nvSpPr>
        <p:spPr>
          <a:xfrm>
            <a:off x="4439821" y="4678754"/>
            <a:ext cx="3310615" cy="339322"/>
          </a:xfrm>
        </p:spPr>
        <p:txBody>
          <a:bodyPr anchor="b" anchorCtr="0">
            <a:noAutofit/>
          </a:bodyPr>
          <a:lstStyle>
            <a:lvl1pPr marL="0" indent="0" algn="l">
              <a:lnSpc>
                <a:spcPct val="100000"/>
              </a:lnSpc>
              <a:spcBef>
                <a:spcPts val="0"/>
              </a:spcBef>
              <a:buFontTx/>
              <a:buNone/>
              <a:defRPr sz="2400" cap="all" spc="50" baseline="0">
                <a:solidFill>
                  <a:schemeClr val="tx1"/>
                </a:solidFill>
                <a:latin typeface="+mj-lt"/>
              </a:defRPr>
            </a:lvl1pPr>
          </a:lstStyle>
          <a:p>
            <a:pPr lvl="0"/>
            <a:r>
              <a:rPr lang="sv-SE"/>
              <a:t>Bildrubrik/ämne</a:t>
            </a:r>
          </a:p>
        </p:txBody>
      </p:sp>
      <p:sp>
        <p:nvSpPr>
          <p:cNvPr id="53" name="Platshållare för bild 10">
            <a:extLst>
              <a:ext uri="{FF2B5EF4-FFF2-40B4-BE49-F238E27FC236}">
                <a16:creationId xmlns:a16="http://schemas.microsoft.com/office/drawing/2014/main" id="{12CD6701-123C-4587-8AA5-4C1A8A4EC5EF}"/>
              </a:ext>
            </a:extLst>
          </p:cNvPr>
          <p:cNvSpPr>
            <a:spLocks noGrp="1"/>
          </p:cNvSpPr>
          <p:nvPr>
            <p:ph type="pic" sz="quarter" idx="29" hasCustomPrompt="1"/>
          </p:nvPr>
        </p:nvSpPr>
        <p:spPr>
          <a:xfrm>
            <a:off x="8152246" y="2337558"/>
            <a:ext cx="3310615" cy="2034436"/>
          </a:xfrm>
          <a:noFill/>
        </p:spPr>
        <p:txBody>
          <a:bodyPr/>
          <a:lstStyle>
            <a:lvl1pPr marL="0" indent="0">
              <a:buFontTx/>
              <a:buNone/>
              <a:defRPr/>
            </a:lvl1pPr>
          </a:lstStyle>
          <a:p>
            <a:r>
              <a:rPr lang="sv-SE"/>
              <a:t> </a:t>
            </a:r>
          </a:p>
        </p:txBody>
      </p:sp>
      <p:sp>
        <p:nvSpPr>
          <p:cNvPr id="54" name="Platshållare för text 8">
            <a:extLst>
              <a:ext uri="{FF2B5EF4-FFF2-40B4-BE49-F238E27FC236}">
                <a16:creationId xmlns:a16="http://schemas.microsoft.com/office/drawing/2014/main" id="{A999D5EC-3F8F-4376-8E18-E8616843BADC}"/>
              </a:ext>
            </a:extLst>
          </p:cNvPr>
          <p:cNvSpPr>
            <a:spLocks noGrp="1"/>
          </p:cNvSpPr>
          <p:nvPr>
            <p:ph type="body" sz="quarter" idx="30" hasCustomPrompt="1"/>
          </p:nvPr>
        </p:nvSpPr>
        <p:spPr>
          <a:xfrm>
            <a:off x="8152246" y="4678754"/>
            <a:ext cx="3310615" cy="339322"/>
          </a:xfrm>
        </p:spPr>
        <p:txBody>
          <a:bodyPr anchor="b" anchorCtr="0">
            <a:noAutofit/>
          </a:bodyPr>
          <a:lstStyle>
            <a:lvl1pPr marL="0" indent="0" algn="l">
              <a:lnSpc>
                <a:spcPct val="100000"/>
              </a:lnSpc>
              <a:spcBef>
                <a:spcPts val="0"/>
              </a:spcBef>
              <a:buFontTx/>
              <a:buNone/>
              <a:defRPr sz="2400" cap="all" spc="50" baseline="0">
                <a:solidFill>
                  <a:schemeClr val="tx1"/>
                </a:solidFill>
                <a:latin typeface="+mj-lt"/>
              </a:defRPr>
            </a:lvl1pPr>
          </a:lstStyle>
          <a:p>
            <a:pPr lvl="0"/>
            <a:r>
              <a:rPr lang="sv-SE"/>
              <a:t>Bildrubrik/ämne</a:t>
            </a:r>
          </a:p>
        </p:txBody>
      </p:sp>
      <p:sp>
        <p:nvSpPr>
          <p:cNvPr id="5" name="Platshållare för datum 4">
            <a:extLst>
              <a:ext uri="{FF2B5EF4-FFF2-40B4-BE49-F238E27FC236}">
                <a16:creationId xmlns:a16="http://schemas.microsoft.com/office/drawing/2014/main" id="{80D99473-CB6A-46F7-BB67-A71D63D3D5AE}"/>
              </a:ext>
            </a:extLst>
          </p:cNvPr>
          <p:cNvSpPr>
            <a:spLocks noGrp="1"/>
          </p:cNvSpPr>
          <p:nvPr>
            <p:ph type="dt" sz="half" idx="32"/>
          </p:nvPr>
        </p:nvSpPr>
        <p:spPr/>
        <p:txBody>
          <a:bodyPr/>
          <a:lstStyle/>
          <a:p>
            <a:r>
              <a:rPr lang="sv-SE">
                <a:solidFill>
                  <a:schemeClr val="tx1"/>
                </a:solidFill>
              </a:rPr>
              <a:t>201x-xx-xx</a:t>
            </a:r>
          </a:p>
        </p:txBody>
      </p:sp>
      <p:sp>
        <p:nvSpPr>
          <p:cNvPr id="6" name="Platshållare för sidfot 5">
            <a:extLst>
              <a:ext uri="{FF2B5EF4-FFF2-40B4-BE49-F238E27FC236}">
                <a16:creationId xmlns:a16="http://schemas.microsoft.com/office/drawing/2014/main" id="{19AEBF39-BCA0-4E5D-9739-4997702E8A2D}"/>
              </a:ext>
            </a:extLst>
          </p:cNvPr>
          <p:cNvSpPr>
            <a:spLocks noGrp="1"/>
          </p:cNvSpPr>
          <p:nvPr>
            <p:ph type="ftr" sz="quarter" idx="33"/>
          </p:nvPr>
        </p:nvSpPr>
        <p:spPr/>
        <p:txBody>
          <a:bodyPr/>
          <a:lstStyle/>
          <a:p>
            <a:r>
              <a:rPr lang="sv-SE"/>
              <a:t>Sidfot om man väljer att infoga en sådan i sin presentation</a:t>
            </a:r>
          </a:p>
        </p:txBody>
      </p:sp>
      <p:sp>
        <p:nvSpPr>
          <p:cNvPr id="7" name="Platshållare för bildnummer 6">
            <a:extLst>
              <a:ext uri="{FF2B5EF4-FFF2-40B4-BE49-F238E27FC236}">
                <a16:creationId xmlns:a16="http://schemas.microsoft.com/office/drawing/2014/main" id="{8217FB36-D71A-4D09-A8B5-6FC5121F32C7}"/>
              </a:ext>
            </a:extLst>
          </p:cNvPr>
          <p:cNvSpPr>
            <a:spLocks noGrp="1"/>
          </p:cNvSpPr>
          <p:nvPr>
            <p:ph type="sldNum" sz="quarter" idx="34"/>
          </p:nvPr>
        </p:nvSpPr>
        <p:spPr/>
        <p:txBody>
          <a:bodyPr/>
          <a:lstStyle/>
          <a:p>
            <a:fld id="{E8645303-2AAE-45D1-913A-B06AE6474513}" type="slidenum">
              <a:rPr lang="sv-SE" smtClean="0"/>
              <a:pPr/>
              <a:t>‹#›</a:t>
            </a:fld>
            <a:endParaRPr lang="sv-SE"/>
          </a:p>
        </p:txBody>
      </p:sp>
    </p:spTree>
    <p:extLst>
      <p:ext uri="{BB962C8B-B14F-4D97-AF65-F5344CB8AC3E}">
        <p14:creationId xmlns:p14="http://schemas.microsoft.com/office/powerpoint/2010/main" val="154676327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Startsida">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ubrik 2">
            <a:extLst>
              <a:ext uri="{FF2B5EF4-FFF2-40B4-BE49-F238E27FC236}">
                <a16:creationId xmlns:a16="http://schemas.microsoft.com/office/drawing/2014/main" id="{628D964C-7168-4526-9B3D-CED5E359F26F}"/>
              </a:ext>
            </a:extLst>
          </p:cNvPr>
          <p:cNvSpPr>
            <a:spLocks noGrp="1"/>
          </p:cNvSpPr>
          <p:nvPr>
            <p:ph type="title" hasCustomPrompt="1"/>
          </p:nvPr>
        </p:nvSpPr>
        <p:spPr>
          <a:xfrm>
            <a:off x="1084731" y="3775740"/>
            <a:ext cx="6857108" cy="716081"/>
          </a:xfrm>
        </p:spPr>
        <p:txBody>
          <a:bodyPr anchor="b">
            <a:noAutofit/>
          </a:bodyPr>
          <a:lstStyle>
            <a:lvl1pPr>
              <a:defRPr sz="4200">
                <a:solidFill>
                  <a:schemeClr val="tx1"/>
                </a:solidFill>
              </a:defRPr>
            </a:lvl1pPr>
          </a:lstStyle>
          <a:p>
            <a:pPr lvl="0"/>
            <a:r>
              <a:rPr lang="sv-SE"/>
              <a:t>Klicka här och skriv rubrik</a:t>
            </a:r>
          </a:p>
        </p:txBody>
      </p:sp>
      <p:pic>
        <p:nvPicPr>
          <p:cNvPr id="6" name="Bild 5">
            <a:extLst>
              <a:ext uri="{FF2B5EF4-FFF2-40B4-BE49-F238E27FC236}">
                <a16:creationId xmlns:a16="http://schemas.microsoft.com/office/drawing/2014/main" id="{CB91C0C8-5AB1-4CF5-A714-D19FCBA3B7C3}"/>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384931" y="270001"/>
            <a:ext cx="1513069" cy="540000"/>
          </a:xfrm>
          <a:prstGeom prst="rect">
            <a:avLst/>
          </a:prstGeom>
        </p:spPr>
      </p:pic>
      <p:sp>
        <p:nvSpPr>
          <p:cNvPr id="8" name="Platshållare för text 5">
            <a:extLst>
              <a:ext uri="{FF2B5EF4-FFF2-40B4-BE49-F238E27FC236}">
                <a16:creationId xmlns:a16="http://schemas.microsoft.com/office/drawing/2014/main" id="{500F0F53-0279-4867-B03C-E82CBFA9B35C}"/>
              </a:ext>
            </a:extLst>
          </p:cNvPr>
          <p:cNvSpPr>
            <a:spLocks noGrp="1"/>
          </p:cNvSpPr>
          <p:nvPr>
            <p:ph type="body" sz="quarter" idx="16" hasCustomPrompt="1"/>
          </p:nvPr>
        </p:nvSpPr>
        <p:spPr>
          <a:xfrm>
            <a:off x="1079884" y="4519289"/>
            <a:ext cx="6857108" cy="471488"/>
          </a:xfrm>
          <a:prstGeom prst="rect">
            <a:avLst/>
          </a:prstGeom>
        </p:spPr>
        <p:txBody>
          <a:bodyPr>
            <a:noAutofit/>
          </a:bodyPr>
          <a:lstStyle>
            <a:lvl1pPr marL="0" indent="0">
              <a:lnSpc>
                <a:spcPct val="100000"/>
              </a:lnSpc>
              <a:buNone/>
              <a:defRPr sz="2200" b="1"/>
            </a:lvl1pPr>
            <a:lvl2pPr>
              <a:defRPr/>
            </a:lvl2pPr>
            <a:lvl3pPr>
              <a:defRPr/>
            </a:lvl3pPr>
          </a:lstStyle>
          <a:p>
            <a:pPr lvl="0"/>
            <a:r>
              <a:rPr lang="sv-SE"/>
              <a:t>Underrubrik 22 pkt</a:t>
            </a:r>
          </a:p>
        </p:txBody>
      </p:sp>
      <p:sp>
        <p:nvSpPr>
          <p:cNvPr id="9" name="Platshållare för text 3">
            <a:extLst>
              <a:ext uri="{FF2B5EF4-FFF2-40B4-BE49-F238E27FC236}">
                <a16:creationId xmlns:a16="http://schemas.microsoft.com/office/drawing/2014/main" id="{CC6BFE30-D541-404A-B45A-65E536422776}"/>
              </a:ext>
            </a:extLst>
          </p:cNvPr>
          <p:cNvSpPr>
            <a:spLocks noGrp="1"/>
          </p:cNvSpPr>
          <p:nvPr>
            <p:ph type="body" sz="quarter" idx="17" hasCustomPrompt="1"/>
          </p:nvPr>
        </p:nvSpPr>
        <p:spPr>
          <a:xfrm>
            <a:off x="1079884" y="4966342"/>
            <a:ext cx="6857108" cy="255891"/>
          </a:xfrm>
          <a:prstGeom prst="rect">
            <a:avLst/>
          </a:prstGeom>
        </p:spPr>
        <p:txBody>
          <a:bodyPr>
            <a:noAutofit/>
          </a:bodyPr>
          <a:lstStyle>
            <a:lvl1pPr marL="0" indent="0">
              <a:buNone/>
              <a:defRPr sz="14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sv-SE"/>
              <a:t>DATUM ELLER ANNAN INFO</a:t>
            </a:r>
            <a:endParaRPr lang="en-GB"/>
          </a:p>
        </p:txBody>
      </p:sp>
    </p:spTree>
    <p:extLst>
      <p:ext uri="{BB962C8B-B14F-4D97-AF65-F5344CB8AC3E}">
        <p14:creationId xmlns:p14="http://schemas.microsoft.com/office/powerpoint/2010/main" val="2467234962"/>
      </p:ext>
    </p:extLst>
  </p:cSld>
  <p:clrMapOvr>
    <a:masterClrMapping/>
  </p:clrMapOvr>
  <p:extLst mod="1">
    <p:ext uri="{DCECCB84-F9BA-43D5-87BE-67443E8EF086}">
      <p15:sldGuideLst xmlns:p15="http://schemas.microsoft.com/office/powerpoint/2012/main"/>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Inledande sida">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0634C53-BB76-4974-BE2E-F6A4B8807B7F}"/>
              </a:ext>
            </a:extLst>
          </p:cNvPr>
          <p:cNvSpPr>
            <a:spLocks noGrp="1"/>
          </p:cNvSpPr>
          <p:nvPr>
            <p:ph type="title" hasCustomPrompt="1"/>
          </p:nvPr>
        </p:nvSpPr>
        <p:spPr>
          <a:xfrm>
            <a:off x="2881313" y="1622858"/>
            <a:ext cx="5832000" cy="524597"/>
          </a:xfrm>
        </p:spPr>
        <p:txBody>
          <a:bodyPr anchor="t">
            <a:noAutofit/>
          </a:bodyPr>
          <a:lstStyle>
            <a:lvl1pPr>
              <a:defRPr>
                <a:solidFill>
                  <a:schemeClr val="bg1"/>
                </a:solidFill>
              </a:defRPr>
            </a:lvl1pPr>
          </a:lstStyle>
          <a:p>
            <a:pPr lvl="0"/>
            <a:r>
              <a:rPr lang="sv-SE"/>
              <a:t>Klicka här och skriv rubrik</a:t>
            </a:r>
          </a:p>
        </p:txBody>
      </p:sp>
      <p:sp>
        <p:nvSpPr>
          <p:cNvPr id="5" name="Platshållare för text 4">
            <a:extLst>
              <a:ext uri="{FF2B5EF4-FFF2-40B4-BE49-F238E27FC236}">
                <a16:creationId xmlns:a16="http://schemas.microsoft.com/office/drawing/2014/main" id="{6660C6D5-A415-43E3-87CE-9CD94CE5122E}"/>
              </a:ext>
            </a:extLst>
          </p:cNvPr>
          <p:cNvSpPr>
            <a:spLocks noGrp="1"/>
          </p:cNvSpPr>
          <p:nvPr>
            <p:ph type="body" sz="quarter" idx="11"/>
          </p:nvPr>
        </p:nvSpPr>
        <p:spPr>
          <a:xfrm>
            <a:off x="2881313" y="2438401"/>
            <a:ext cx="5832475" cy="3546763"/>
          </a:xfrm>
          <a:prstGeom prst="rect">
            <a:avLst/>
          </a:prstGeom>
        </p:spPr>
        <p:txBody>
          <a:bodyPr>
            <a:noAutofit/>
          </a:bodyPr>
          <a:lstStyle>
            <a:lvl1pPr marL="0" indent="0">
              <a:buFont typeface="Arial" panose="020B0604020202020204" pitchFamily="34" charset="0"/>
              <a:buNone/>
              <a:defRPr>
                <a:solidFill>
                  <a:schemeClr val="bg1"/>
                </a:solidFill>
              </a:defRPr>
            </a:lvl1pPr>
            <a:lvl2pPr>
              <a:buClr>
                <a:schemeClr val="bg1"/>
              </a:buCl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3256916791"/>
      </p:ext>
    </p:extLst>
  </p:cSld>
  <p:clrMapOvr>
    <a:masterClrMapping/>
  </p:clrMapOvr>
  <p:extLst mod="1">
    <p:ext uri="{DCECCB84-F9BA-43D5-87BE-67443E8EF086}">
      <p15:sldGuideLst xmlns:p15="http://schemas.microsoft.com/office/powerpoint/2012/main"/>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Innehåll (alt 1)">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5907E56-F3E1-45CE-BD1E-53B4729A5B15}"/>
              </a:ext>
            </a:extLst>
          </p:cNvPr>
          <p:cNvSpPr>
            <a:spLocks noGrp="1"/>
          </p:cNvSpPr>
          <p:nvPr>
            <p:ph type="title" hasCustomPrompt="1"/>
          </p:nvPr>
        </p:nvSpPr>
        <p:spPr>
          <a:xfrm>
            <a:off x="1080000" y="1484313"/>
            <a:ext cx="6234971" cy="539750"/>
          </a:xfrm>
        </p:spPr>
        <p:txBody>
          <a:bodyPr anchor="t">
            <a:noAutofit/>
          </a:bodyPr>
          <a:lstStyle>
            <a:lvl1pPr>
              <a:defRPr sz="3200">
                <a:solidFill>
                  <a:schemeClr val="tx1"/>
                </a:solidFill>
              </a:defRPr>
            </a:lvl1pPr>
          </a:lstStyle>
          <a:p>
            <a:r>
              <a:rPr lang="sv-SE"/>
              <a:t>Klicka här och skriv rubrik</a:t>
            </a:r>
            <a:endParaRPr lang="en-GB"/>
          </a:p>
        </p:txBody>
      </p:sp>
      <p:sp>
        <p:nvSpPr>
          <p:cNvPr id="4" name="Platshållare för text 3">
            <a:extLst>
              <a:ext uri="{FF2B5EF4-FFF2-40B4-BE49-F238E27FC236}">
                <a16:creationId xmlns:a16="http://schemas.microsoft.com/office/drawing/2014/main" id="{7D1235A2-69BE-4C8D-BB43-628B64DB7252}"/>
              </a:ext>
            </a:extLst>
          </p:cNvPr>
          <p:cNvSpPr>
            <a:spLocks noGrp="1"/>
          </p:cNvSpPr>
          <p:nvPr>
            <p:ph type="body" sz="quarter" idx="10"/>
          </p:nvPr>
        </p:nvSpPr>
        <p:spPr>
          <a:xfrm>
            <a:off x="1080000" y="2304000"/>
            <a:ext cx="6234971" cy="3850955"/>
          </a:xfrm>
          <a:prstGeom prst="rect">
            <a:avLst/>
          </a:prstGeom>
        </p:spPr>
        <p:txBody>
          <a:bodyPr vert="horz" lIns="0" tIns="0" rIns="0" bIns="0" rtlCol="0">
            <a:noAutofit/>
          </a:bodyPr>
          <a:lstStyle>
            <a:lvl1pPr>
              <a:defRPr lang="sv-SE" dirty="0" smtClean="0"/>
            </a:lvl1pPr>
            <a:lvl2pPr>
              <a:defRPr lang="sv-SE" dirty="0"/>
            </a:lvl2pPr>
            <a:lvl3pPr>
              <a:defRPr/>
            </a:lvl3pPr>
          </a:lstStyle>
          <a:p>
            <a:pPr lvl="0"/>
            <a:r>
              <a:rPr lang="sv-SE"/>
              <a:t>Klicka här för att ändra format på bakgrundstexten</a:t>
            </a:r>
          </a:p>
          <a:p>
            <a:pPr lvl="1"/>
            <a:r>
              <a:rPr lang="sv-SE"/>
              <a:t>Nivå två</a:t>
            </a:r>
          </a:p>
          <a:p>
            <a:pPr lvl="2"/>
            <a:r>
              <a:rPr lang="sv-SE"/>
              <a:t>Nivå tre</a:t>
            </a:r>
          </a:p>
        </p:txBody>
      </p:sp>
    </p:spTree>
    <p:extLst>
      <p:ext uri="{BB962C8B-B14F-4D97-AF65-F5344CB8AC3E}">
        <p14:creationId xmlns:p14="http://schemas.microsoft.com/office/powerpoint/2010/main" val="1068774949"/>
      </p:ext>
    </p:extLst>
  </p:cSld>
  <p:clrMapOvr>
    <a:masterClrMapping/>
  </p:clrMapOvr>
  <p:extLst mod="1">
    <p:ext uri="{DCECCB84-F9BA-43D5-87BE-67443E8EF086}">
      <p15:sldGuideLst xmlns:p15="http://schemas.microsoft.com/office/powerpoint/2012/main"/>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Innehåll (alt 2)">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5907E56-F3E1-45CE-BD1E-53B4729A5B15}"/>
              </a:ext>
            </a:extLst>
          </p:cNvPr>
          <p:cNvSpPr>
            <a:spLocks noGrp="1"/>
          </p:cNvSpPr>
          <p:nvPr>
            <p:ph type="title" hasCustomPrompt="1"/>
          </p:nvPr>
        </p:nvSpPr>
        <p:spPr>
          <a:xfrm>
            <a:off x="1079500" y="1484313"/>
            <a:ext cx="6234971" cy="539750"/>
          </a:xfrm>
        </p:spPr>
        <p:txBody>
          <a:bodyPr anchor="t">
            <a:noAutofit/>
          </a:bodyPr>
          <a:lstStyle>
            <a:lvl1pPr>
              <a:defRPr sz="3200">
                <a:solidFill>
                  <a:schemeClr val="bg1"/>
                </a:solidFill>
              </a:defRPr>
            </a:lvl1pPr>
          </a:lstStyle>
          <a:p>
            <a:r>
              <a:rPr lang="sv-SE"/>
              <a:t>Klicka här och skriv rubrik</a:t>
            </a:r>
            <a:endParaRPr lang="en-GB"/>
          </a:p>
        </p:txBody>
      </p:sp>
      <p:sp>
        <p:nvSpPr>
          <p:cNvPr id="4" name="Platshållare för text 3">
            <a:extLst>
              <a:ext uri="{FF2B5EF4-FFF2-40B4-BE49-F238E27FC236}">
                <a16:creationId xmlns:a16="http://schemas.microsoft.com/office/drawing/2014/main" id="{7D1235A2-69BE-4C8D-BB43-628B64DB7252}"/>
              </a:ext>
            </a:extLst>
          </p:cNvPr>
          <p:cNvSpPr>
            <a:spLocks noGrp="1"/>
          </p:cNvSpPr>
          <p:nvPr>
            <p:ph type="body" sz="quarter" idx="10"/>
          </p:nvPr>
        </p:nvSpPr>
        <p:spPr>
          <a:xfrm>
            <a:off x="1079500" y="2304000"/>
            <a:ext cx="6234971" cy="3841106"/>
          </a:xfrm>
          <a:prstGeom prst="rect">
            <a:avLst/>
          </a:prstGeom>
        </p:spPr>
        <p:txBody>
          <a:bodyPr vert="horz" lIns="0" tIns="0" rIns="0" bIns="0" rtlCol="0">
            <a:noAutofit/>
          </a:bodyPr>
          <a:lstStyle>
            <a:lvl1pPr>
              <a:buClr>
                <a:schemeClr val="bg1"/>
              </a:buClr>
              <a:defRPr lang="sv-SE" dirty="0" smtClean="0">
                <a:solidFill>
                  <a:schemeClr val="bg1"/>
                </a:solidFill>
              </a:defRPr>
            </a:lvl1pPr>
            <a:lvl2pPr>
              <a:buClr>
                <a:schemeClr val="bg1"/>
              </a:buClr>
              <a:defRPr lang="sv-SE" dirty="0" smtClean="0">
                <a:solidFill>
                  <a:schemeClr val="bg1"/>
                </a:solidFill>
              </a:defRPr>
            </a:lvl2pPr>
            <a:lvl3pPr>
              <a:defRPr lang="sv-SE" dirty="0" smtClean="0">
                <a:solidFill>
                  <a:schemeClr val="bg1"/>
                </a:solidFill>
              </a:defRPr>
            </a:lvl3pPr>
            <a:lvl4pPr>
              <a:defRPr lang="sv-SE" dirty="0" smtClean="0">
                <a:solidFill>
                  <a:schemeClr val="bg1"/>
                </a:solidFill>
              </a:defRPr>
            </a:lvl4pPr>
            <a:lvl5pPr>
              <a:defRPr lang="sv-SE" dirty="0">
                <a:solidFill>
                  <a:schemeClr val="bg1"/>
                </a:solidFill>
              </a:defRPr>
            </a:lvl5pPr>
          </a:lstStyle>
          <a:p>
            <a:pPr marL="266400" lvl="0" indent="-266400"/>
            <a:r>
              <a:rPr lang="sv-SE"/>
              <a:t>Klicka här för att ändra format på bakgrundstexten</a:t>
            </a:r>
          </a:p>
          <a:p>
            <a:pPr marL="266400" lvl="1" indent="-266400"/>
            <a:r>
              <a:rPr lang="sv-SE"/>
              <a:t>Nivå två</a:t>
            </a:r>
          </a:p>
          <a:p>
            <a:pPr marL="266400" lvl="2" indent="-266400"/>
            <a:r>
              <a:rPr lang="sv-SE"/>
              <a:t>Nivå tre</a:t>
            </a:r>
          </a:p>
          <a:p>
            <a:pPr marL="266400" lvl="3" indent="-266400"/>
            <a:r>
              <a:rPr lang="sv-SE"/>
              <a:t>Nivå fyra</a:t>
            </a:r>
          </a:p>
          <a:p>
            <a:pPr marL="266400" lvl="4" indent="-266400"/>
            <a:r>
              <a:rPr lang="sv-SE"/>
              <a:t>Nivå fem</a:t>
            </a:r>
          </a:p>
        </p:txBody>
      </p:sp>
    </p:spTree>
    <p:extLst>
      <p:ext uri="{BB962C8B-B14F-4D97-AF65-F5344CB8AC3E}">
        <p14:creationId xmlns:p14="http://schemas.microsoft.com/office/powerpoint/2010/main" val="797992896"/>
      </p:ext>
    </p:extLst>
  </p:cSld>
  <p:clrMapOvr>
    <a:masterClrMapping/>
  </p:clrMapOvr>
  <p:extLst mod="1">
    <p:ext uri="{DCECCB84-F9BA-43D5-87BE-67443E8EF086}">
      <p15:sldGuideLst xmlns:p15="http://schemas.microsoft.com/office/powerpoint/2012/main"/>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Föreläsare presenta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Platshållare för bild 2">
            <a:extLst>
              <a:ext uri="{FF2B5EF4-FFF2-40B4-BE49-F238E27FC236}">
                <a16:creationId xmlns:a16="http://schemas.microsoft.com/office/drawing/2014/main" id="{46F6BBC2-B17E-42B6-ACFF-E5DB25F0EA69}"/>
              </a:ext>
            </a:extLst>
          </p:cNvPr>
          <p:cNvSpPr>
            <a:spLocks noGrp="1"/>
          </p:cNvSpPr>
          <p:nvPr>
            <p:ph type="pic" sz="quarter" idx="10" hasCustomPrompt="1"/>
          </p:nvPr>
        </p:nvSpPr>
        <p:spPr>
          <a:xfrm>
            <a:off x="1080000" y="1872000"/>
            <a:ext cx="1828800" cy="2435225"/>
          </a:xfrm>
          <a:prstGeom prst="rect">
            <a:avLst/>
          </a:prstGeom>
        </p:spPr>
        <p:txBody>
          <a:bodyPr>
            <a:normAutofit/>
          </a:bodyPr>
          <a:lstStyle>
            <a:lvl1pPr marL="0" indent="0">
              <a:buNone/>
              <a:defRPr sz="1400">
                <a:solidFill>
                  <a:schemeClr val="bg1"/>
                </a:solidFill>
              </a:defRPr>
            </a:lvl1pPr>
          </a:lstStyle>
          <a:p>
            <a:r>
              <a:rPr lang="sv-SE"/>
              <a:t>Klicka och lägg till profilbild</a:t>
            </a:r>
            <a:endParaRPr lang="en-GB"/>
          </a:p>
        </p:txBody>
      </p:sp>
      <p:sp>
        <p:nvSpPr>
          <p:cNvPr id="8" name="Platshållare för text 7">
            <a:extLst>
              <a:ext uri="{FF2B5EF4-FFF2-40B4-BE49-F238E27FC236}">
                <a16:creationId xmlns:a16="http://schemas.microsoft.com/office/drawing/2014/main" id="{D801AF9A-AF9B-49B0-B676-A022405C3FE8}"/>
              </a:ext>
            </a:extLst>
          </p:cNvPr>
          <p:cNvSpPr>
            <a:spLocks noGrp="1"/>
          </p:cNvSpPr>
          <p:nvPr>
            <p:ph type="body" sz="quarter" idx="11" hasCustomPrompt="1"/>
          </p:nvPr>
        </p:nvSpPr>
        <p:spPr>
          <a:xfrm>
            <a:off x="1080000" y="4857099"/>
            <a:ext cx="7822700" cy="1308751"/>
          </a:xfrm>
          <a:prstGeom prst="rect">
            <a:avLst/>
          </a:prstGeom>
        </p:spPr>
        <p:txBody>
          <a:bodyPr>
            <a:noAutofit/>
          </a:bodyPr>
          <a:lstStyle>
            <a:lvl1pPr marL="0" indent="0">
              <a:buNone/>
              <a:defRPr sz="2400" b="1">
                <a:solidFill>
                  <a:schemeClr val="bg1"/>
                </a:solidFill>
                <a:latin typeface="+mj-lt"/>
              </a:defRPr>
            </a:lvl1pPr>
            <a:lvl2pPr marL="0" indent="0">
              <a:lnSpc>
                <a:spcPts val="3400"/>
              </a:lnSpc>
              <a:defRPr sz="1600">
                <a:solidFill>
                  <a:schemeClr val="bg1"/>
                </a:solidFill>
              </a:defRPr>
            </a:lvl2pPr>
            <a:lvl3pPr marL="0" indent="0">
              <a:defRPr sz="1600">
                <a:solidFill>
                  <a:schemeClr val="bg1"/>
                </a:solidFill>
              </a:defRPr>
            </a:lvl3pPr>
            <a:lvl4pPr marL="0" indent="0">
              <a:defRPr sz="1600">
                <a:solidFill>
                  <a:schemeClr val="bg1"/>
                </a:solidFill>
              </a:defRPr>
            </a:lvl4pPr>
            <a:lvl5pPr marL="0" indent="0">
              <a:defRPr sz="1600">
                <a:solidFill>
                  <a:schemeClr val="bg1"/>
                </a:solidFill>
              </a:defRPr>
            </a:lvl5pPr>
          </a:lstStyle>
          <a:p>
            <a:pPr lvl="0"/>
            <a:r>
              <a:rPr lang="sv-SE"/>
              <a:t>Beskriv ämnet</a:t>
            </a:r>
          </a:p>
        </p:txBody>
      </p:sp>
      <p:sp>
        <p:nvSpPr>
          <p:cNvPr id="2" name="Rubrik 1">
            <a:extLst>
              <a:ext uri="{FF2B5EF4-FFF2-40B4-BE49-F238E27FC236}">
                <a16:creationId xmlns:a16="http://schemas.microsoft.com/office/drawing/2014/main" id="{BF3CF65D-CE37-475B-A648-4F6211962843}"/>
              </a:ext>
            </a:extLst>
          </p:cNvPr>
          <p:cNvSpPr>
            <a:spLocks noGrp="1"/>
          </p:cNvSpPr>
          <p:nvPr>
            <p:ph type="title" hasCustomPrompt="1"/>
          </p:nvPr>
        </p:nvSpPr>
        <p:spPr>
          <a:xfrm>
            <a:off x="3420000" y="2841676"/>
            <a:ext cx="5482700" cy="1139225"/>
          </a:xfrm>
        </p:spPr>
        <p:txBody>
          <a:bodyPr anchor="b" anchorCtr="0">
            <a:noAutofit/>
          </a:bodyPr>
          <a:lstStyle>
            <a:lvl1pPr>
              <a:defRPr sz="2400">
                <a:solidFill>
                  <a:schemeClr val="bg1"/>
                </a:solidFill>
              </a:defRPr>
            </a:lvl1pPr>
          </a:lstStyle>
          <a:p>
            <a:r>
              <a:rPr lang="sv-SE"/>
              <a:t>NAMN</a:t>
            </a:r>
            <a:br>
              <a:rPr lang="sv-SE"/>
            </a:br>
            <a:r>
              <a:rPr lang="sv-SE"/>
              <a:t>FÖRELÄSARE</a:t>
            </a:r>
            <a:endParaRPr lang="en-GB"/>
          </a:p>
        </p:txBody>
      </p:sp>
      <p:sp>
        <p:nvSpPr>
          <p:cNvPr id="5" name="Platshållare för text 4">
            <a:extLst>
              <a:ext uri="{FF2B5EF4-FFF2-40B4-BE49-F238E27FC236}">
                <a16:creationId xmlns:a16="http://schemas.microsoft.com/office/drawing/2014/main" id="{C5D9407F-DF5F-4090-8908-F7D7A6160A96}"/>
              </a:ext>
            </a:extLst>
          </p:cNvPr>
          <p:cNvSpPr>
            <a:spLocks noGrp="1"/>
          </p:cNvSpPr>
          <p:nvPr>
            <p:ph type="body" sz="quarter" idx="12" hasCustomPrompt="1"/>
          </p:nvPr>
        </p:nvSpPr>
        <p:spPr>
          <a:xfrm>
            <a:off x="3420000" y="4006892"/>
            <a:ext cx="5482700" cy="281318"/>
          </a:xfrm>
          <a:prstGeom prst="rect">
            <a:avLst/>
          </a:prstGeom>
        </p:spPr>
        <p:txBody>
          <a:bodyPr>
            <a:noAutofit/>
          </a:bodyPr>
          <a:lstStyle>
            <a:lvl1pPr marL="0" indent="0">
              <a:buNone/>
              <a:defRPr sz="1600" b="1">
                <a:solidFill>
                  <a:schemeClr val="bg1"/>
                </a:solidFill>
              </a:defRPr>
            </a:lvl1pPr>
          </a:lstStyle>
          <a:p>
            <a:pPr lvl="0"/>
            <a:r>
              <a:rPr lang="sv-SE"/>
              <a:t>Titel</a:t>
            </a:r>
            <a:endParaRPr lang="en-GB"/>
          </a:p>
        </p:txBody>
      </p:sp>
    </p:spTree>
    <p:extLst>
      <p:ext uri="{BB962C8B-B14F-4D97-AF65-F5344CB8AC3E}">
        <p14:creationId xmlns:p14="http://schemas.microsoft.com/office/powerpoint/2010/main" val="743581833"/>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Kapitelsida">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6A2AF74-2528-4AA1-B3F5-FFCE0C94FB91}"/>
              </a:ext>
            </a:extLst>
          </p:cNvPr>
          <p:cNvSpPr>
            <a:spLocks noGrp="1"/>
          </p:cNvSpPr>
          <p:nvPr>
            <p:ph type="title" hasCustomPrompt="1"/>
          </p:nvPr>
        </p:nvSpPr>
        <p:spPr>
          <a:xfrm>
            <a:off x="1080000" y="2798203"/>
            <a:ext cx="8010893" cy="895188"/>
          </a:xfrm>
        </p:spPr>
        <p:txBody>
          <a:bodyPr vert="horz" lIns="0" tIns="0" rIns="0" bIns="0" rtlCol="0">
            <a:normAutofit/>
          </a:bodyPr>
          <a:lstStyle>
            <a:lvl1pPr marL="0" indent="0">
              <a:buFontTx/>
              <a:buNone/>
              <a:defRPr lang="sv-SE" sz="4800" b="0">
                <a:solidFill>
                  <a:schemeClr val="bg1"/>
                </a:solidFill>
                <a:ea typeface="+mn-ea"/>
                <a:cs typeface="+mn-cs"/>
              </a:defRPr>
            </a:lvl1pPr>
          </a:lstStyle>
          <a:p>
            <a:pPr marL="457200" lvl="0" indent="-457200">
              <a:lnSpc>
                <a:spcPts val="4800"/>
              </a:lnSpc>
              <a:buFont typeface="+mj-lt"/>
              <a:buAutoNum type="arabicPeriod"/>
            </a:pPr>
            <a:r>
              <a:rPr lang="sv-SE"/>
              <a:t>Kapitelrubrik</a:t>
            </a:r>
          </a:p>
        </p:txBody>
      </p:sp>
    </p:spTree>
    <p:extLst>
      <p:ext uri="{BB962C8B-B14F-4D97-AF65-F5344CB8AC3E}">
        <p14:creationId xmlns:p14="http://schemas.microsoft.com/office/powerpoint/2010/main" val="47728843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Bara text (alt 1)">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9AD5E2-1F02-4871-A627-374DB9FB59B5}"/>
              </a:ext>
            </a:extLst>
          </p:cNvPr>
          <p:cNvSpPr>
            <a:spLocks noGrp="1"/>
          </p:cNvSpPr>
          <p:nvPr>
            <p:ph type="title" hasCustomPrompt="1"/>
          </p:nvPr>
        </p:nvSpPr>
        <p:spPr>
          <a:xfrm>
            <a:off x="1079999" y="1052513"/>
            <a:ext cx="4489528" cy="485342"/>
          </a:xfrm>
        </p:spPr>
        <p:txBody>
          <a:bodyPr anchor="t">
            <a:noAutofit/>
          </a:bodyPr>
          <a:lstStyle>
            <a:lvl1pPr marL="0" marR="0" indent="0" defTabSz="914400" eaLnBrk="1" fontAlgn="auto" latinLnBrk="0" hangingPunct="1">
              <a:lnSpc>
                <a:spcPct val="100000"/>
              </a:lnSpc>
              <a:spcBef>
                <a:spcPts val="0"/>
              </a:spcBef>
              <a:spcAft>
                <a:spcPts val="0"/>
              </a:spcAft>
              <a:buClrTx/>
              <a:buSzTx/>
              <a:buFontTx/>
              <a:buNone/>
              <a:tabLst/>
              <a:defRPr sz="3200">
                <a:solidFill>
                  <a:schemeClr val="tx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sv-SE"/>
              <a:t>Klicka här och skriv rubrik</a:t>
            </a:r>
            <a:endParaRPr lang="en-GB"/>
          </a:p>
        </p:txBody>
      </p:sp>
      <p:sp>
        <p:nvSpPr>
          <p:cNvPr id="7" name="Platshållare för text 6">
            <a:extLst>
              <a:ext uri="{FF2B5EF4-FFF2-40B4-BE49-F238E27FC236}">
                <a16:creationId xmlns:a16="http://schemas.microsoft.com/office/drawing/2014/main" id="{AE0624CF-4FE8-4921-B4FC-B2040536390A}"/>
              </a:ext>
            </a:extLst>
          </p:cNvPr>
          <p:cNvSpPr>
            <a:spLocks noGrp="1"/>
          </p:cNvSpPr>
          <p:nvPr>
            <p:ph type="body" sz="quarter" idx="10"/>
          </p:nvPr>
        </p:nvSpPr>
        <p:spPr>
          <a:xfrm>
            <a:off x="1079999" y="1836000"/>
            <a:ext cx="5652000" cy="3852863"/>
          </a:xfrm>
          <a:prstGeom prst="rect">
            <a:avLst/>
          </a:prstGeom>
        </p:spPr>
        <p:txBody>
          <a:bodyPr>
            <a:noAutofit/>
          </a:bodyPr>
          <a:lstStyle/>
          <a:p>
            <a:pPr lvl="0"/>
            <a:r>
              <a:rPr lang="sv-SE"/>
              <a:t>Klicka här för att ändra format på bakgrundstexten</a:t>
            </a:r>
          </a:p>
          <a:p>
            <a:pPr lvl="1"/>
            <a:r>
              <a:rPr lang="sv-SE"/>
              <a:t>Nivå två</a:t>
            </a:r>
          </a:p>
          <a:p>
            <a:pPr lvl="2"/>
            <a:r>
              <a:rPr lang="sv-SE"/>
              <a:t>Nivå tre</a:t>
            </a:r>
          </a:p>
        </p:txBody>
      </p:sp>
    </p:spTree>
    <p:extLst>
      <p:ext uri="{BB962C8B-B14F-4D97-AF65-F5344CB8AC3E}">
        <p14:creationId xmlns:p14="http://schemas.microsoft.com/office/powerpoint/2010/main" val="3598230032"/>
      </p:ext>
    </p:extLst>
  </p:cSld>
  <p:clrMapOvr>
    <a:masterClrMapping/>
  </p:clrMapOvr>
  <p:extLst mod="1">
    <p:ext uri="{DCECCB84-F9BA-43D5-87BE-67443E8EF086}">
      <p15:sldGuideLst xmlns:p15="http://schemas.microsoft.com/office/powerpoint/2012/main"/>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Bara text (alt 2)">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9AD5E2-1F02-4871-A627-374DB9FB59B5}"/>
              </a:ext>
            </a:extLst>
          </p:cNvPr>
          <p:cNvSpPr>
            <a:spLocks noGrp="1"/>
          </p:cNvSpPr>
          <p:nvPr>
            <p:ph type="title" hasCustomPrompt="1"/>
          </p:nvPr>
        </p:nvSpPr>
        <p:spPr>
          <a:xfrm>
            <a:off x="1079999" y="1052513"/>
            <a:ext cx="8280000" cy="539750"/>
          </a:xfrm>
        </p:spPr>
        <p:txBody>
          <a:bodyPr anchor="t">
            <a:noAutofit/>
          </a:bodyPr>
          <a:lstStyle>
            <a:lvl1pPr marL="0" marR="0" indent="0" defTabSz="914400" eaLnBrk="1" fontAlgn="auto" latinLnBrk="0" hangingPunct="1">
              <a:lnSpc>
                <a:spcPct val="100000"/>
              </a:lnSpc>
              <a:spcBef>
                <a:spcPts val="0"/>
              </a:spcBef>
              <a:spcAft>
                <a:spcPts val="0"/>
              </a:spcAft>
              <a:buClrTx/>
              <a:buSzTx/>
              <a:buFontTx/>
              <a:buNone/>
              <a:tabLst/>
              <a:defRPr sz="3200">
                <a:solidFill>
                  <a:schemeClr val="tx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sv-SE"/>
              <a:t>Klicka här och skriv rubrik</a:t>
            </a:r>
            <a:endParaRPr lang="en-GB"/>
          </a:p>
        </p:txBody>
      </p:sp>
      <p:sp>
        <p:nvSpPr>
          <p:cNvPr id="5" name="Platshållare för text 4">
            <a:extLst>
              <a:ext uri="{FF2B5EF4-FFF2-40B4-BE49-F238E27FC236}">
                <a16:creationId xmlns:a16="http://schemas.microsoft.com/office/drawing/2014/main" id="{DA176659-CF44-45CE-A7E6-CE149C54797F}"/>
              </a:ext>
            </a:extLst>
          </p:cNvPr>
          <p:cNvSpPr>
            <a:spLocks noGrp="1"/>
          </p:cNvSpPr>
          <p:nvPr>
            <p:ph type="body" sz="quarter" idx="11"/>
          </p:nvPr>
        </p:nvSpPr>
        <p:spPr>
          <a:xfrm>
            <a:off x="1079999" y="1836000"/>
            <a:ext cx="8279999" cy="4284661"/>
          </a:xfrm>
          <a:prstGeom prst="rect">
            <a:avLst/>
          </a:prstGeom>
        </p:spPr>
        <p:txBody>
          <a:bodyPr>
            <a:no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1032840273"/>
      </p:ext>
    </p:extLst>
  </p:cSld>
  <p:clrMapOvr>
    <a:masterClrMapping/>
  </p:clrMapOvr>
  <p:extLst mod="1">
    <p:ext uri="{DCECCB84-F9BA-43D5-87BE-67443E8EF086}">
      <p15:sldGuideLst xmlns:p15="http://schemas.microsoft.com/office/powerpoint/2012/main"/>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Bara text (alt 3)">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9AD5E2-1F02-4871-A627-374DB9FB59B5}"/>
              </a:ext>
            </a:extLst>
          </p:cNvPr>
          <p:cNvSpPr>
            <a:spLocks noGrp="1"/>
          </p:cNvSpPr>
          <p:nvPr>
            <p:ph type="title" hasCustomPrompt="1"/>
          </p:nvPr>
        </p:nvSpPr>
        <p:spPr>
          <a:xfrm>
            <a:off x="1080000" y="1052513"/>
            <a:ext cx="8280000" cy="539750"/>
          </a:xfrm>
        </p:spPr>
        <p:txBody>
          <a:bodyPr anchor="t">
            <a:noAutofit/>
          </a:bodyPr>
          <a:lstStyle>
            <a:lvl1pPr marL="0" marR="0" indent="0" defTabSz="914400" eaLnBrk="1" fontAlgn="auto" latinLnBrk="0" hangingPunct="1">
              <a:lnSpc>
                <a:spcPct val="100000"/>
              </a:lnSpc>
              <a:spcBef>
                <a:spcPts val="0"/>
              </a:spcBef>
              <a:spcAft>
                <a:spcPts val="0"/>
              </a:spcAft>
              <a:buClrTx/>
              <a:buSzTx/>
              <a:buFontTx/>
              <a:buNone/>
              <a:tabLst/>
              <a:defRPr sz="3200">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sv-SE"/>
              <a:t>Klicka här och skriv rubrik</a:t>
            </a:r>
            <a:endParaRPr lang="en-GB"/>
          </a:p>
        </p:txBody>
      </p:sp>
      <p:sp>
        <p:nvSpPr>
          <p:cNvPr id="4" name="Platshållare för text 4">
            <a:extLst>
              <a:ext uri="{FF2B5EF4-FFF2-40B4-BE49-F238E27FC236}">
                <a16:creationId xmlns:a16="http://schemas.microsoft.com/office/drawing/2014/main" id="{4F7CCB05-80B8-4F8B-B97A-9EC24605809E}"/>
              </a:ext>
            </a:extLst>
          </p:cNvPr>
          <p:cNvSpPr>
            <a:spLocks noGrp="1"/>
          </p:cNvSpPr>
          <p:nvPr>
            <p:ph type="body" sz="quarter" idx="11"/>
          </p:nvPr>
        </p:nvSpPr>
        <p:spPr>
          <a:xfrm>
            <a:off x="1055689" y="1836001"/>
            <a:ext cx="8304311" cy="4135142"/>
          </a:xfrm>
          <a:prstGeom prst="rect">
            <a:avLst/>
          </a:prstGeom>
        </p:spPr>
        <p:txBody>
          <a:bodyPr>
            <a:noAutofit/>
          </a:bodyPr>
          <a:lstStyle>
            <a:lvl1pPr>
              <a:buClr>
                <a:schemeClr val="bg1"/>
              </a:buClr>
              <a:defRPr>
                <a:solidFill>
                  <a:schemeClr val="bg1"/>
                </a:solidFill>
              </a:defRPr>
            </a:lvl1pPr>
            <a:lvl2pPr>
              <a:buClr>
                <a:schemeClr val="bg1"/>
              </a:buCl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1458914443"/>
      </p:ext>
    </p:extLst>
  </p:cSld>
  <p:clrMapOvr>
    <a:masterClrMapping/>
  </p:clrMapOvr>
  <p:extLst mod="1">
    <p:ext uri="{DCECCB84-F9BA-43D5-87BE-67443E8EF086}">
      <p15:sldGuideLst xmlns:p15="http://schemas.microsoft.com/office/powerpoint/2012/main"/>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Bara text (alt 4)">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9AD5E2-1F02-4871-A627-374DB9FB59B5}"/>
              </a:ext>
            </a:extLst>
          </p:cNvPr>
          <p:cNvSpPr>
            <a:spLocks noGrp="1"/>
          </p:cNvSpPr>
          <p:nvPr>
            <p:ph type="title" hasCustomPrompt="1"/>
          </p:nvPr>
        </p:nvSpPr>
        <p:spPr>
          <a:xfrm>
            <a:off x="1080000" y="1052513"/>
            <a:ext cx="8280000" cy="539750"/>
          </a:xfrm>
        </p:spPr>
        <p:txBody>
          <a:bodyPr anchor="t">
            <a:noAutofit/>
          </a:bodyPr>
          <a:lstStyle>
            <a:lvl1pPr marL="0" marR="0" indent="0" defTabSz="914400" eaLnBrk="1" fontAlgn="auto" latinLnBrk="0" hangingPunct="1">
              <a:lnSpc>
                <a:spcPct val="100000"/>
              </a:lnSpc>
              <a:spcBef>
                <a:spcPts val="0"/>
              </a:spcBef>
              <a:spcAft>
                <a:spcPts val="0"/>
              </a:spcAft>
              <a:buClrTx/>
              <a:buSzTx/>
              <a:buFontTx/>
              <a:buNone/>
              <a:tabLst/>
              <a:defRPr sz="3200">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sv-SE"/>
              <a:t>Klicka här och skriv rubrik</a:t>
            </a:r>
            <a:endParaRPr lang="en-GB"/>
          </a:p>
        </p:txBody>
      </p:sp>
      <p:sp>
        <p:nvSpPr>
          <p:cNvPr id="5" name="Platshållare för text 4">
            <a:extLst>
              <a:ext uri="{FF2B5EF4-FFF2-40B4-BE49-F238E27FC236}">
                <a16:creationId xmlns:a16="http://schemas.microsoft.com/office/drawing/2014/main" id="{03A79D32-F5A1-44A3-BAFE-09EF481DA96B}"/>
              </a:ext>
            </a:extLst>
          </p:cNvPr>
          <p:cNvSpPr>
            <a:spLocks noGrp="1"/>
          </p:cNvSpPr>
          <p:nvPr>
            <p:ph type="body" sz="quarter" idx="11"/>
          </p:nvPr>
        </p:nvSpPr>
        <p:spPr>
          <a:xfrm>
            <a:off x="1055688" y="1836001"/>
            <a:ext cx="8304213" cy="4113108"/>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382250749"/>
      </p:ext>
    </p:extLst>
  </p:cSld>
  <p:clrMapOvr>
    <a:masterClrMapping/>
  </p:clrMapOvr>
  <p:extLst mod="1">
    <p:ext uri="{DCECCB84-F9BA-43D5-87BE-67443E8EF086}">
      <p15:sldGuideLst xmlns:p15="http://schemas.microsoft.com/office/powerpoint/2012/main"/>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Förvald bild, med text">
    <p:bg>
      <p:bgPr>
        <a:blipFill dpi="0" rotWithShape="1">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59CE179-5825-4D38-8C50-E09E497975F1}"/>
              </a:ext>
            </a:extLst>
          </p:cNvPr>
          <p:cNvSpPr>
            <a:spLocks noGrp="1"/>
          </p:cNvSpPr>
          <p:nvPr>
            <p:ph type="title" hasCustomPrompt="1"/>
          </p:nvPr>
        </p:nvSpPr>
        <p:spPr>
          <a:xfrm>
            <a:off x="1080000" y="1052513"/>
            <a:ext cx="3888000" cy="456798"/>
          </a:xfrm>
        </p:spPr>
        <p:txBody>
          <a:bodyPr anchor="t"/>
          <a:lstStyle>
            <a:lvl1pPr>
              <a:defRPr>
                <a:solidFill>
                  <a:schemeClr val="bg1"/>
                </a:solidFill>
              </a:defRPr>
            </a:lvl1pPr>
          </a:lstStyle>
          <a:p>
            <a:pPr lvl="0"/>
            <a:r>
              <a:rPr lang="sv-SE"/>
              <a:t>Klicka och skriv rubrik</a:t>
            </a:r>
          </a:p>
        </p:txBody>
      </p:sp>
      <p:sp>
        <p:nvSpPr>
          <p:cNvPr id="4" name="Platshållare för text 3">
            <a:extLst>
              <a:ext uri="{FF2B5EF4-FFF2-40B4-BE49-F238E27FC236}">
                <a16:creationId xmlns:a16="http://schemas.microsoft.com/office/drawing/2014/main" id="{C95622F6-9A05-48B5-8756-DBF5C9488D7C}"/>
              </a:ext>
            </a:extLst>
          </p:cNvPr>
          <p:cNvSpPr>
            <a:spLocks noGrp="1"/>
          </p:cNvSpPr>
          <p:nvPr>
            <p:ph type="body" sz="quarter" idx="12" hasCustomPrompt="1"/>
          </p:nvPr>
        </p:nvSpPr>
        <p:spPr>
          <a:xfrm>
            <a:off x="1055689" y="1835999"/>
            <a:ext cx="3911600" cy="3992400"/>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1871354229"/>
      </p:ext>
    </p:extLst>
  </p:cSld>
  <p:clrMapOvr>
    <a:masterClrMapping/>
  </p:clrMapOvr>
  <p:extLst mod="1">
    <p:ext uri="{DCECCB84-F9BA-43D5-87BE-67443E8EF086}">
      <p15:sldGuideLst xmlns:p15="http://schemas.microsoft.com/office/powerpoint/2012/main"/>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gen utfallande bild, med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F05B625-1D49-423E-B136-3B7FFFCCB0FD}"/>
              </a:ext>
            </a:extLst>
          </p:cNvPr>
          <p:cNvSpPr>
            <a:spLocks noGrp="1"/>
          </p:cNvSpPr>
          <p:nvPr>
            <p:ph type="title" hasCustomPrompt="1"/>
          </p:nvPr>
        </p:nvSpPr>
        <p:spPr>
          <a:xfrm>
            <a:off x="7020000" y="1052514"/>
            <a:ext cx="4140000" cy="555949"/>
          </a:xfrm>
        </p:spPr>
        <p:txBody>
          <a:bodyPr anchor="t">
            <a:noAutofit/>
          </a:bodyPr>
          <a:lstStyle>
            <a:lvl1pPr>
              <a:defRPr sz="3200">
                <a:solidFill>
                  <a:schemeClr val="tx1"/>
                </a:solidFill>
              </a:defRPr>
            </a:lvl1pPr>
          </a:lstStyle>
          <a:p>
            <a:r>
              <a:rPr lang="sv-SE"/>
              <a:t>Klicka och skriv rubrik</a:t>
            </a:r>
            <a:endParaRPr lang="en-GB"/>
          </a:p>
        </p:txBody>
      </p:sp>
      <p:sp>
        <p:nvSpPr>
          <p:cNvPr id="7" name="Platshållare för bild 6">
            <a:extLst>
              <a:ext uri="{FF2B5EF4-FFF2-40B4-BE49-F238E27FC236}">
                <a16:creationId xmlns:a16="http://schemas.microsoft.com/office/drawing/2014/main" id="{CC9F61E8-EDC6-475A-8439-08F5FE07D1CA}"/>
              </a:ext>
            </a:extLst>
          </p:cNvPr>
          <p:cNvSpPr>
            <a:spLocks noGrp="1"/>
          </p:cNvSpPr>
          <p:nvPr>
            <p:ph type="pic" sz="quarter" idx="12" hasCustomPrompt="1"/>
          </p:nvPr>
        </p:nvSpPr>
        <p:spPr>
          <a:xfrm>
            <a:off x="0" y="0"/>
            <a:ext cx="6096000" cy="6858000"/>
          </a:xfrm>
          <a:prstGeom prst="rect">
            <a:avLst/>
          </a:prstGeom>
        </p:spPr>
        <p:txBody>
          <a:bodyPr>
            <a:normAutofit/>
          </a:bodyPr>
          <a:lstStyle>
            <a:lvl1pPr marL="0" indent="0">
              <a:buNone/>
              <a:defRPr sz="1400"/>
            </a:lvl1pPr>
          </a:lstStyle>
          <a:p>
            <a:r>
              <a:rPr lang="sv-SE"/>
              <a:t>Klicka på ikonen för att lägga till bild</a:t>
            </a:r>
            <a:endParaRPr lang="en-GB"/>
          </a:p>
        </p:txBody>
      </p:sp>
      <p:pic>
        <p:nvPicPr>
          <p:cNvPr id="6" name="Bild 5">
            <a:extLst>
              <a:ext uri="{FF2B5EF4-FFF2-40B4-BE49-F238E27FC236}">
                <a16:creationId xmlns:a16="http://schemas.microsoft.com/office/drawing/2014/main" id="{40F35F1F-E96E-4FA9-AFEF-F01B56577E45}"/>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4931" y="270001"/>
            <a:ext cx="1513069" cy="540000"/>
          </a:xfrm>
          <a:prstGeom prst="rect">
            <a:avLst/>
          </a:prstGeom>
        </p:spPr>
      </p:pic>
      <p:sp>
        <p:nvSpPr>
          <p:cNvPr id="4" name="Platshållare för text 3">
            <a:extLst>
              <a:ext uri="{FF2B5EF4-FFF2-40B4-BE49-F238E27FC236}">
                <a16:creationId xmlns:a16="http://schemas.microsoft.com/office/drawing/2014/main" id="{4E0A5A8C-104F-424A-9DED-CC8EC73AA6E2}"/>
              </a:ext>
            </a:extLst>
          </p:cNvPr>
          <p:cNvSpPr>
            <a:spLocks noGrp="1"/>
          </p:cNvSpPr>
          <p:nvPr>
            <p:ph type="body" sz="quarter" idx="14" hasCustomPrompt="1"/>
          </p:nvPr>
        </p:nvSpPr>
        <p:spPr>
          <a:xfrm>
            <a:off x="7020000" y="1836000"/>
            <a:ext cx="4140125" cy="3992400"/>
          </a:xfrm>
        </p:spPr>
        <p:txBody>
          <a:bodyPr>
            <a:no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1302195489"/>
      </p:ext>
    </p:extLst>
  </p:cSld>
  <p:clrMapOvr>
    <a:masterClrMapping/>
  </p:clrMapOvr>
  <p:extLst>
    <p:ext uri="{DCECCB84-F9BA-43D5-87BE-67443E8EF086}">
      <p15:sldGuideLst xmlns:p15="http://schemas.microsoft.com/office/powerpoint/2012/main">
        <p15:guide id="1" pos="7015">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Egen bild, ej utfallande, med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F05B625-1D49-423E-B136-3B7FFFCCB0FD}"/>
              </a:ext>
            </a:extLst>
          </p:cNvPr>
          <p:cNvSpPr>
            <a:spLocks noGrp="1"/>
          </p:cNvSpPr>
          <p:nvPr>
            <p:ph type="title" hasCustomPrompt="1"/>
          </p:nvPr>
        </p:nvSpPr>
        <p:spPr>
          <a:xfrm>
            <a:off x="7020000" y="1052514"/>
            <a:ext cx="4140000" cy="500864"/>
          </a:xfrm>
        </p:spPr>
        <p:txBody>
          <a:bodyPr anchor="t">
            <a:noAutofit/>
          </a:bodyPr>
          <a:lstStyle>
            <a:lvl1pPr>
              <a:defRPr sz="3200">
                <a:solidFill>
                  <a:schemeClr val="tx1"/>
                </a:solidFill>
              </a:defRPr>
            </a:lvl1pPr>
          </a:lstStyle>
          <a:p>
            <a:r>
              <a:rPr lang="sv-SE"/>
              <a:t>Klicka och skriv rubrik</a:t>
            </a:r>
            <a:endParaRPr lang="en-GB"/>
          </a:p>
        </p:txBody>
      </p:sp>
      <p:sp>
        <p:nvSpPr>
          <p:cNvPr id="7" name="Platshållare för bild 6">
            <a:extLst>
              <a:ext uri="{FF2B5EF4-FFF2-40B4-BE49-F238E27FC236}">
                <a16:creationId xmlns:a16="http://schemas.microsoft.com/office/drawing/2014/main" id="{CC9F61E8-EDC6-475A-8439-08F5FE07D1CA}"/>
              </a:ext>
            </a:extLst>
          </p:cNvPr>
          <p:cNvSpPr>
            <a:spLocks noGrp="1"/>
          </p:cNvSpPr>
          <p:nvPr>
            <p:ph type="pic" sz="quarter" idx="12"/>
          </p:nvPr>
        </p:nvSpPr>
        <p:spPr>
          <a:xfrm>
            <a:off x="323999" y="324000"/>
            <a:ext cx="5772001" cy="6210000"/>
          </a:xfrm>
          <a:prstGeom prst="rect">
            <a:avLst/>
          </a:prstGeom>
        </p:spPr>
        <p:txBody>
          <a:bodyPr>
            <a:normAutofit/>
          </a:bodyPr>
          <a:lstStyle>
            <a:lvl1pPr marL="0" indent="0">
              <a:buNone/>
              <a:defRPr sz="1400"/>
            </a:lvl1pPr>
          </a:lstStyle>
          <a:p>
            <a:r>
              <a:rPr lang="sv-SE"/>
              <a:t>Klicka på ikonen för att lägga till en bild</a:t>
            </a:r>
            <a:endParaRPr lang="en-GB"/>
          </a:p>
        </p:txBody>
      </p:sp>
      <p:pic>
        <p:nvPicPr>
          <p:cNvPr id="6" name="Bild 5">
            <a:extLst>
              <a:ext uri="{FF2B5EF4-FFF2-40B4-BE49-F238E27FC236}">
                <a16:creationId xmlns:a16="http://schemas.microsoft.com/office/drawing/2014/main" id="{202AE2BB-B5CD-4989-9BC7-D05AC0DA5B36}"/>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4931" y="270001"/>
            <a:ext cx="1513069" cy="540000"/>
          </a:xfrm>
          <a:prstGeom prst="rect">
            <a:avLst/>
          </a:prstGeom>
        </p:spPr>
      </p:pic>
      <p:sp>
        <p:nvSpPr>
          <p:cNvPr id="9" name="Platshållare för text 3">
            <a:extLst>
              <a:ext uri="{FF2B5EF4-FFF2-40B4-BE49-F238E27FC236}">
                <a16:creationId xmlns:a16="http://schemas.microsoft.com/office/drawing/2014/main" id="{87634BAC-284D-4361-91B1-6F82984003DF}"/>
              </a:ext>
            </a:extLst>
          </p:cNvPr>
          <p:cNvSpPr>
            <a:spLocks noGrp="1"/>
          </p:cNvSpPr>
          <p:nvPr>
            <p:ph type="body" sz="quarter" idx="14" hasCustomPrompt="1"/>
          </p:nvPr>
        </p:nvSpPr>
        <p:spPr>
          <a:xfrm>
            <a:off x="7020000" y="1836000"/>
            <a:ext cx="4140125" cy="3992400"/>
          </a:xfrm>
        </p:spPr>
        <p:txBody>
          <a:bodyPr>
            <a:no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1940214473"/>
      </p:ext>
    </p:extLst>
  </p:cSld>
  <p:clrMapOvr>
    <a:masterClrMapping/>
  </p:clrMapOvr>
  <p:extLst>
    <p:ext uri="{DCECCB84-F9BA-43D5-87BE-67443E8EF086}">
      <p15:sldGuideLst xmlns:p15="http://schemas.microsoft.com/office/powerpoint/2012/main"/>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Flera egna bilder, med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F05B625-1D49-423E-B136-3B7FFFCCB0FD}"/>
              </a:ext>
            </a:extLst>
          </p:cNvPr>
          <p:cNvSpPr>
            <a:spLocks noGrp="1"/>
          </p:cNvSpPr>
          <p:nvPr>
            <p:ph type="title" hasCustomPrompt="1"/>
          </p:nvPr>
        </p:nvSpPr>
        <p:spPr>
          <a:xfrm>
            <a:off x="7019999" y="1052514"/>
            <a:ext cx="4140000" cy="522898"/>
          </a:xfrm>
        </p:spPr>
        <p:txBody>
          <a:bodyPr anchor="t">
            <a:noAutofit/>
          </a:bodyPr>
          <a:lstStyle>
            <a:lvl1pPr>
              <a:defRPr sz="3200">
                <a:solidFill>
                  <a:schemeClr val="tx1"/>
                </a:solidFill>
              </a:defRPr>
            </a:lvl1pPr>
          </a:lstStyle>
          <a:p>
            <a:r>
              <a:rPr lang="sv-SE"/>
              <a:t>Klicka och skriv rubrik</a:t>
            </a:r>
            <a:endParaRPr lang="en-GB"/>
          </a:p>
        </p:txBody>
      </p:sp>
      <p:sp>
        <p:nvSpPr>
          <p:cNvPr id="7" name="Platshållare för bild 6">
            <a:extLst>
              <a:ext uri="{FF2B5EF4-FFF2-40B4-BE49-F238E27FC236}">
                <a16:creationId xmlns:a16="http://schemas.microsoft.com/office/drawing/2014/main" id="{CC9F61E8-EDC6-475A-8439-08F5FE07D1CA}"/>
              </a:ext>
            </a:extLst>
          </p:cNvPr>
          <p:cNvSpPr>
            <a:spLocks noGrp="1"/>
          </p:cNvSpPr>
          <p:nvPr>
            <p:ph type="pic" sz="quarter" idx="12"/>
          </p:nvPr>
        </p:nvSpPr>
        <p:spPr>
          <a:xfrm>
            <a:off x="323999" y="324000"/>
            <a:ext cx="3671739" cy="6210000"/>
          </a:xfrm>
          <a:prstGeom prst="rect">
            <a:avLst/>
          </a:prstGeom>
        </p:spPr>
        <p:txBody>
          <a:bodyPr>
            <a:normAutofit/>
          </a:bodyPr>
          <a:lstStyle>
            <a:lvl1pPr marL="0" marR="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sz="1400"/>
            </a:lvl1pPr>
          </a:lstStyle>
          <a:p>
            <a:pPr marL="0" marR="0" lvl="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a:pPr>
            <a:r>
              <a:rPr lang="sv-SE"/>
              <a:t>Klicka på ikonen för att lägga till en bild</a:t>
            </a:r>
            <a:endParaRPr lang="en-GB"/>
          </a:p>
        </p:txBody>
      </p:sp>
      <p:sp>
        <p:nvSpPr>
          <p:cNvPr id="6" name="Platshållare för bild 5">
            <a:extLst>
              <a:ext uri="{FF2B5EF4-FFF2-40B4-BE49-F238E27FC236}">
                <a16:creationId xmlns:a16="http://schemas.microsoft.com/office/drawing/2014/main" id="{943F782E-9701-45B0-A995-FA495E54E8A9}"/>
              </a:ext>
            </a:extLst>
          </p:cNvPr>
          <p:cNvSpPr>
            <a:spLocks noGrp="1"/>
          </p:cNvSpPr>
          <p:nvPr>
            <p:ph type="pic" sz="quarter" idx="13"/>
          </p:nvPr>
        </p:nvSpPr>
        <p:spPr>
          <a:xfrm>
            <a:off x="4060358" y="323849"/>
            <a:ext cx="2035642" cy="2419350"/>
          </a:xfrm>
          <a:prstGeom prst="rect">
            <a:avLst/>
          </a:prstGeom>
        </p:spPr>
        <p:txBody>
          <a:bodyPr>
            <a:normAutofit/>
          </a:bodyPr>
          <a:lstStyle>
            <a:lvl1pPr marL="0" marR="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sz="1400"/>
            </a:lvl1pPr>
          </a:lstStyle>
          <a:p>
            <a:pPr marL="0" marR="0" lvl="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a:pPr>
            <a:r>
              <a:rPr lang="sv-SE"/>
              <a:t>Klicka på ikonen för att lägga till en bild</a:t>
            </a:r>
            <a:endParaRPr lang="en-GB"/>
          </a:p>
        </p:txBody>
      </p:sp>
      <p:sp>
        <p:nvSpPr>
          <p:cNvPr id="9" name="Platshållare för bild 8">
            <a:extLst>
              <a:ext uri="{FF2B5EF4-FFF2-40B4-BE49-F238E27FC236}">
                <a16:creationId xmlns:a16="http://schemas.microsoft.com/office/drawing/2014/main" id="{C4B50C83-836E-4D7C-B666-A8CA40764113}"/>
              </a:ext>
            </a:extLst>
          </p:cNvPr>
          <p:cNvSpPr>
            <a:spLocks noGrp="1"/>
          </p:cNvSpPr>
          <p:nvPr>
            <p:ph type="pic" sz="quarter" idx="14"/>
          </p:nvPr>
        </p:nvSpPr>
        <p:spPr>
          <a:xfrm>
            <a:off x="4060358" y="2800649"/>
            <a:ext cx="2035642" cy="3733351"/>
          </a:xfrm>
          <a:prstGeom prst="rect">
            <a:avLst/>
          </a:prstGeom>
        </p:spPr>
        <p:txBody>
          <a:bodyPr>
            <a:normAutofit/>
          </a:bodyPr>
          <a:lstStyle>
            <a:lvl1pPr marL="0" marR="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sz="1400"/>
            </a:lvl1pPr>
          </a:lstStyle>
          <a:p>
            <a:pPr marL="0" marR="0" lvl="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a:pPr>
            <a:r>
              <a:rPr lang="sv-SE"/>
              <a:t>Klicka på ikonen för att lägga till en bild</a:t>
            </a:r>
            <a:endParaRPr lang="en-GB"/>
          </a:p>
        </p:txBody>
      </p:sp>
      <p:pic>
        <p:nvPicPr>
          <p:cNvPr id="8" name="Bild 7">
            <a:extLst>
              <a:ext uri="{FF2B5EF4-FFF2-40B4-BE49-F238E27FC236}">
                <a16:creationId xmlns:a16="http://schemas.microsoft.com/office/drawing/2014/main" id="{57EE518A-7604-4DB8-A473-123A04E3446B}"/>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4931" y="270001"/>
            <a:ext cx="1513069" cy="540000"/>
          </a:xfrm>
          <a:prstGeom prst="rect">
            <a:avLst/>
          </a:prstGeom>
        </p:spPr>
      </p:pic>
      <p:sp>
        <p:nvSpPr>
          <p:cNvPr id="11" name="Platshållare för text 3">
            <a:extLst>
              <a:ext uri="{FF2B5EF4-FFF2-40B4-BE49-F238E27FC236}">
                <a16:creationId xmlns:a16="http://schemas.microsoft.com/office/drawing/2014/main" id="{BBF356D8-5C00-4CC2-9F67-7C6DFEA8FD78}"/>
              </a:ext>
            </a:extLst>
          </p:cNvPr>
          <p:cNvSpPr>
            <a:spLocks noGrp="1"/>
          </p:cNvSpPr>
          <p:nvPr>
            <p:ph type="body" sz="quarter" idx="16" hasCustomPrompt="1"/>
          </p:nvPr>
        </p:nvSpPr>
        <p:spPr>
          <a:xfrm>
            <a:off x="7019999" y="1835999"/>
            <a:ext cx="4140126" cy="3992400"/>
          </a:xfrm>
        </p:spPr>
        <p:txBody>
          <a:bodyPr>
            <a:no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1812177581"/>
      </p:ext>
    </p:extLst>
  </p:cSld>
  <p:clrMapOvr>
    <a:masterClrMapping/>
  </p:clrMapOvr>
  <p:extLst>
    <p:ext uri="{DCECCB84-F9BA-43D5-87BE-67443E8EF086}">
      <p15:sldGuideLst xmlns:p15="http://schemas.microsoft.com/office/powerpoint/2012/main"/>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Egen bild, med text">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04134475-CE08-4C9F-9987-3587FD6069FA}"/>
              </a:ext>
            </a:extLst>
          </p:cNvPr>
          <p:cNvSpPr/>
          <p:nvPr userDrawn="1"/>
        </p:nvSpPr>
        <p:spPr>
          <a:xfrm>
            <a:off x="609600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ubrik 1">
            <a:extLst>
              <a:ext uri="{FF2B5EF4-FFF2-40B4-BE49-F238E27FC236}">
                <a16:creationId xmlns:a16="http://schemas.microsoft.com/office/drawing/2014/main" id="{EF05B625-1D49-423E-B136-3B7FFFCCB0FD}"/>
              </a:ext>
            </a:extLst>
          </p:cNvPr>
          <p:cNvSpPr>
            <a:spLocks noGrp="1"/>
          </p:cNvSpPr>
          <p:nvPr>
            <p:ph type="title" hasCustomPrompt="1"/>
          </p:nvPr>
        </p:nvSpPr>
        <p:spPr>
          <a:xfrm>
            <a:off x="7020000" y="1052514"/>
            <a:ext cx="4140000" cy="511882"/>
          </a:xfrm>
          <a:solidFill>
            <a:schemeClr val="accent2"/>
          </a:solidFill>
          <a:ln>
            <a:noFill/>
          </a:ln>
        </p:spPr>
        <p:txBody>
          <a:bodyPr anchor="t">
            <a:noAutofit/>
          </a:bodyPr>
          <a:lstStyle>
            <a:lvl1pPr>
              <a:defRPr sz="3200">
                <a:solidFill>
                  <a:schemeClr val="bg1"/>
                </a:solidFill>
              </a:defRPr>
            </a:lvl1pPr>
          </a:lstStyle>
          <a:p>
            <a:r>
              <a:rPr lang="sv-SE"/>
              <a:t>Klicka och skriv rubrik</a:t>
            </a:r>
            <a:endParaRPr lang="en-GB"/>
          </a:p>
        </p:txBody>
      </p:sp>
      <p:sp>
        <p:nvSpPr>
          <p:cNvPr id="7" name="Platshållare för bild 6">
            <a:extLst>
              <a:ext uri="{FF2B5EF4-FFF2-40B4-BE49-F238E27FC236}">
                <a16:creationId xmlns:a16="http://schemas.microsoft.com/office/drawing/2014/main" id="{CC9F61E8-EDC6-475A-8439-08F5FE07D1CA}"/>
              </a:ext>
            </a:extLst>
          </p:cNvPr>
          <p:cNvSpPr>
            <a:spLocks noGrp="1"/>
          </p:cNvSpPr>
          <p:nvPr>
            <p:ph type="pic" sz="quarter" idx="12"/>
          </p:nvPr>
        </p:nvSpPr>
        <p:spPr>
          <a:xfrm>
            <a:off x="0" y="0"/>
            <a:ext cx="6096000" cy="6858000"/>
          </a:xfrm>
          <a:prstGeom prst="rect">
            <a:avLst/>
          </a:prstGeom>
        </p:spPr>
        <p:txBody>
          <a:bodyPr>
            <a:normAutofit/>
          </a:bodyPr>
          <a:lstStyle>
            <a:lvl1pPr marL="0" marR="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sz="1400"/>
            </a:lvl1pPr>
          </a:lstStyle>
          <a:p>
            <a:pPr marL="0" marR="0" lvl="0" indent="0" defTabSz="914400" eaLnBrk="1" fontAlgn="auto" latinLnBrk="0" hangingPunct="1">
              <a:lnSpc>
                <a:spcPct val="114000"/>
              </a:lnSpc>
              <a:spcBef>
                <a:spcPts val="0"/>
              </a:spcBef>
              <a:spcAft>
                <a:spcPts val="0"/>
              </a:spcAft>
              <a:buClr>
                <a:schemeClr val="tx2"/>
              </a:buClr>
              <a:buSzTx/>
              <a:buFont typeface="Wingdings 3" panose="05040102010807070707" pitchFamily="18" charset="2"/>
              <a:buNone/>
              <a:tabLst/>
              <a:defRPr/>
            </a:pPr>
            <a:r>
              <a:rPr lang="sv-SE"/>
              <a:t>Klicka på ikonen för att lägga till en bild</a:t>
            </a:r>
            <a:endParaRPr lang="en-GB"/>
          </a:p>
        </p:txBody>
      </p:sp>
      <p:pic>
        <p:nvPicPr>
          <p:cNvPr id="8" name="Bild 7">
            <a:extLst>
              <a:ext uri="{FF2B5EF4-FFF2-40B4-BE49-F238E27FC236}">
                <a16:creationId xmlns:a16="http://schemas.microsoft.com/office/drawing/2014/main" id="{EDF38927-566B-4D3E-9B0A-FDD5D235DFC6}"/>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3877" y="269625"/>
            <a:ext cx="1514123" cy="540376"/>
          </a:xfrm>
          <a:prstGeom prst="rect">
            <a:avLst/>
          </a:prstGeom>
        </p:spPr>
      </p:pic>
      <p:sp>
        <p:nvSpPr>
          <p:cNvPr id="10" name="Platshållare för text 3">
            <a:extLst>
              <a:ext uri="{FF2B5EF4-FFF2-40B4-BE49-F238E27FC236}">
                <a16:creationId xmlns:a16="http://schemas.microsoft.com/office/drawing/2014/main" id="{143B6546-5250-4E9C-A759-36AB74994F6D}"/>
              </a:ext>
            </a:extLst>
          </p:cNvPr>
          <p:cNvSpPr>
            <a:spLocks noGrp="1"/>
          </p:cNvSpPr>
          <p:nvPr>
            <p:ph type="body" sz="quarter" idx="14" hasCustomPrompt="1"/>
          </p:nvPr>
        </p:nvSpPr>
        <p:spPr>
          <a:xfrm>
            <a:off x="7020000" y="1835999"/>
            <a:ext cx="4140125" cy="3991923"/>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2587778159"/>
      </p:ext>
    </p:extLst>
  </p:cSld>
  <p:clrMapOvr>
    <a:masterClrMapping/>
  </p:clrMapOvr>
  <p:extLst>
    <p:ext uri="{DCECCB84-F9BA-43D5-87BE-67443E8EF086}">
      <p15:sldGuideLst xmlns:p15="http://schemas.microsoft.com/office/powerpoint/2012/main"/>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Figur/modell/diagram med text">
    <p:bg>
      <p:bgPr>
        <a:solidFill>
          <a:schemeClr val="bg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59CE179-5825-4D38-8C50-E09E497975F1}"/>
              </a:ext>
            </a:extLst>
          </p:cNvPr>
          <p:cNvSpPr>
            <a:spLocks noGrp="1"/>
          </p:cNvSpPr>
          <p:nvPr>
            <p:ph type="title" hasCustomPrompt="1"/>
          </p:nvPr>
        </p:nvSpPr>
        <p:spPr>
          <a:xfrm>
            <a:off x="1080000" y="1054800"/>
            <a:ext cx="9000434" cy="399427"/>
          </a:xfrm>
        </p:spPr>
        <p:txBody>
          <a:bodyPr anchor="t" anchorCtr="0">
            <a:noAutofit/>
          </a:bodyPr>
          <a:lstStyle>
            <a:lvl1pPr>
              <a:defRPr sz="3200">
                <a:solidFill>
                  <a:schemeClr val="tx1"/>
                </a:solidFill>
              </a:defRPr>
            </a:lvl1pPr>
          </a:lstStyle>
          <a:p>
            <a:pPr lvl="0"/>
            <a:r>
              <a:rPr lang="sv-SE"/>
              <a:t>Figurnamn</a:t>
            </a:r>
          </a:p>
        </p:txBody>
      </p:sp>
      <p:sp>
        <p:nvSpPr>
          <p:cNvPr id="5" name="Platshållare för innehåll 4">
            <a:extLst>
              <a:ext uri="{FF2B5EF4-FFF2-40B4-BE49-F238E27FC236}">
                <a16:creationId xmlns:a16="http://schemas.microsoft.com/office/drawing/2014/main" id="{D9E255AE-6B3C-4F9B-8C6D-5CE6A2B06071}"/>
              </a:ext>
            </a:extLst>
          </p:cNvPr>
          <p:cNvSpPr>
            <a:spLocks noGrp="1"/>
          </p:cNvSpPr>
          <p:nvPr>
            <p:ph sz="quarter" idx="11" hasCustomPrompt="1"/>
          </p:nvPr>
        </p:nvSpPr>
        <p:spPr>
          <a:xfrm>
            <a:off x="1080000" y="1620000"/>
            <a:ext cx="10033200" cy="4472328"/>
          </a:xfrm>
          <a:prstGeom prst="rect">
            <a:avLst/>
          </a:prstGeom>
        </p:spPr>
        <p:txBody>
          <a:bodyPr>
            <a:noAutofit/>
          </a:bodyPr>
          <a:lstStyle>
            <a:lvl1pPr marL="0" indent="0">
              <a:buNone/>
              <a:defRPr/>
            </a:lvl1pPr>
          </a:lstStyle>
          <a:p>
            <a:pPr lvl="0"/>
            <a:r>
              <a:rPr lang="sv-SE"/>
              <a:t> </a:t>
            </a:r>
            <a:endParaRPr lang="en-GB"/>
          </a:p>
        </p:txBody>
      </p:sp>
      <p:pic>
        <p:nvPicPr>
          <p:cNvPr id="6" name="Bild 5">
            <a:extLst>
              <a:ext uri="{FF2B5EF4-FFF2-40B4-BE49-F238E27FC236}">
                <a16:creationId xmlns:a16="http://schemas.microsoft.com/office/drawing/2014/main" id="{DEF4500B-3FB5-42B0-966A-A2485C37BE6A}"/>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4931" y="270001"/>
            <a:ext cx="1513069" cy="540000"/>
          </a:xfrm>
          <a:prstGeom prst="rect">
            <a:avLst/>
          </a:prstGeom>
        </p:spPr>
      </p:pic>
    </p:spTree>
    <p:extLst>
      <p:ext uri="{BB962C8B-B14F-4D97-AF65-F5344CB8AC3E}">
        <p14:creationId xmlns:p14="http://schemas.microsoft.com/office/powerpoint/2010/main" val="4294775841"/>
      </p:ext>
    </p:extLst>
  </p:cSld>
  <p:clrMapOvr>
    <a:masterClrMapping/>
  </p:clrMapOvr>
  <p:extLst>
    <p:ext uri="{DCECCB84-F9BA-43D5-87BE-67443E8EF086}">
      <p15:sldGuideLst xmlns:p15="http://schemas.microsoft.com/office/powerpoint/2012/main">
        <p15:guide id="1" orient="horz" pos="1344">
          <p15:clr>
            <a:srgbClr val="FBAE40"/>
          </p15:clr>
        </p15:guide>
        <p15:guide id="2" orient="horz" pos="1457">
          <p15:clr>
            <a:srgbClr val="FBAE40"/>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Figur/diagram/ikon med text (alt 1)">
    <p:bg>
      <p:bgPr>
        <a:solidFill>
          <a:schemeClr val="bg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59CE179-5825-4D38-8C50-E09E497975F1}"/>
              </a:ext>
            </a:extLst>
          </p:cNvPr>
          <p:cNvSpPr>
            <a:spLocks noGrp="1"/>
          </p:cNvSpPr>
          <p:nvPr>
            <p:ph type="title" hasCustomPrompt="1"/>
          </p:nvPr>
        </p:nvSpPr>
        <p:spPr>
          <a:xfrm>
            <a:off x="1080000" y="1052513"/>
            <a:ext cx="4162560" cy="445781"/>
          </a:xfrm>
        </p:spPr>
        <p:txBody>
          <a:bodyPr anchor="t">
            <a:noAutofit/>
          </a:bodyPr>
          <a:lstStyle>
            <a:lvl1pPr>
              <a:defRPr sz="3200">
                <a:solidFill>
                  <a:schemeClr val="tx1"/>
                </a:solidFill>
              </a:defRPr>
            </a:lvl1pPr>
          </a:lstStyle>
          <a:p>
            <a:pPr lvl="0"/>
            <a:r>
              <a:rPr lang="sv-SE"/>
              <a:t>Klicka och skriv rubrik</a:t>
            </a:r>
          </a:p>
        </p:txBody>
      </p:sp>
      <p:sp>
        <p:nvSpPr>
          <p:cNvPr id="5" name="Platshållare för innehåll 4">
            <a:extLst>
              <a:ext uri="{FF2B5EF4-FFF2-40B4-BE49-F238E27FC236}">
                <a16:creationId xmlns:a16="http://schemas.microsoft.com/office/drawing/2014/main" id="{D9E255AE-6B3C-4F9B-8C6D-5CE6A2B06071}"/>
              </a:ext>
            </a:extLst>
          </p:cNvPr>
          <p:cNvSpPr>
            <a:spLocks noGrp="1"/>
          </p:cNvSpPr>
          <p:nvPr>
            <p:ph sz="quarter" idx="11" hasCustomPrompt="1"/>
          </p:nvPr>
        </p:nvSpPr>
        <p:spPr>
          <a:xfrm>
            <a:off x="6414792" y="1052513"/>
            <a:ext cx="4721521" cy="5165406"/>
          </a:xfrm>
          <a:prstGeom prst="rect">
            <a:avLst/>
          </a:prstGeom>
        </p:spPr>
        <p:txBody>
          <a:bodyPr/>
          <a:lstStyle>
            <a:lvl1pPr marL="0" indent="0">
              <a:buNone/>
              <a:defRPr/>
            </a:lvl1pPr>
          </a:lstStyle>
          <a:p>
            <a:pPr lvl="0"/>
            <a:r>
              <a:rPr lang="sv-SE"/>
              <a:t> </a:t>
            </a:r>
            <a:endParaRPr lang="en-GB"/>
          </a:p>
        </p:txBody>
      </p:sp>
      <p:pic>
        <p:nvPicPr>
          <p:cNvPr id="6" name="Bild 5">
            <a:extLst>
              <a:ext uri="{FF2B5EF4-FFF2-40B4-BE49-F238E27FC236}">
                <a16:creationId xmlns:a16="http://schemas.microsoft.com/office/drawing/2014/main" id="{7A2EDB5E-F8CD-46C4-A46A-DD9FE8DB06D8}"/>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4931" y="270001"/>
            <a:ext cx="1513069" cy="540000"/>
          </a:xfrm>
          <a:prstGeom prst="rect">
            <a:avLst/>
          </a:prstGeom>
        </p:spPr>
      </p:pic>
      <p:sp>
        <p:nvSpPr>
          <p:cNvPr id="7" name="Platshållare för text 3">
            <a:extLst>
              <a:ext uri="{FF2B5EF4-FFF2-40B4-BE49-F238E27FC236}">
                <a16:creationId xmlns:a16="http://schemas.microsoft.com/office/drawing/2014/main" id="{D882CA51-47AB-4B24-A2F3-3326079A416C}"/>
              </a:ext>
            </a:extLst>
          </p:cNvPr>
          <p:cNvSpPr>
            <a:spLocks noGrp="1"/>
          </p:cNvSpPr>
          <p:nvPr>
            <p:ph type="body" sz="quarter" idx="14" hasCustomPrompt="1"/>
          </p:nvPr>
        </p:nvSpPr>
        <p:spPr>
          <a:xfrm>
            <a:off x="1079366" y="1836000"/>
            <a:ext cx="4162560" cy="3992400"/>
          </a:xfrm>
        </p:spPr>
        <p:txBody>
          <a:bodyPr>
            <a:no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3467661437"/>
      </p:ext>
    </p:extLst>
  </p:cSld>
  <p:clrMapOvr>
    <a:masterClrMapping/>
  </p:clrMapOvr>
  <p:extLst>
    <p:ext uri="{DCECCB84-F9BA-43D5-87BE-67443E8EF086}">
      <p15:sldGuideLst xmlns:p15="http://schemas.microsoft.com/office/powerpoint/2012/main"/>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Figur/diagram/ikon med text (alt 2)">
    <p:bg>
      <p:bgPr>
        <a:solidFill>
          <a:schemeClr val="bg1"/>
        </a:solidFill>
        <a:effectLst/>
      </p:bgPr>
    </p:bg>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8A8643B3-7B68-4B32-AD87-02FABDCF9A40}"/>
              </a:ext>
            </a:extLst>
          </p:cNvPr>
          <p:cNvSpPr/>
          <p:nvPr userDrawn="1"/>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ubrik 1">
            <a:extLst>
              <a:ext uri="{FF2B5EF4-FFF2-40B4-BE49-F238E27FC236}">
                <a16:creationId xmlns:a16="http://schemas.microsoft.com/office/drawing/2014/main" id="{D59CE179-5825-4D38-8C50-E09E497975F1}"/>
              </a:ext>
            </a:extLst>
          </p:cNvPr>
          <p:cNvSpPr>
            <a:spLocks noGrp="1"/>
          </p:cNvSpPr>
          <p:nvPr>
            <p:ph type="title" hasCustomPrompt="1"/>
          </p:nvPr>
        </p:nvSpPr>
        <p:spPr>
          <a:xfrm>
            <a:off x="1080000" y="1052513"/>
            <a:ext cx="4162560" cy="568325"/>
          </a:xfrm>
        </p:spPr>
        <p:txBody>
          <a:bodyPr anchor="t">
            <a:noAutofit/>
          </a:bodyPr>
          <a:lstStyle>
            <a:lvl1pPr>
              <a:defRPr sz="3200">
                <a:solidFill>
                  <a:schemeClr val="bg1"/>
                </a:solidFill>
              </a:defRPr>
            </a:lvl1pPr>
          </a:lstStyle>
          <a:p>
            <a:pPr lvl="0"/>
            <a:r>
              <a:rPr lang="sv-SE"/>
              <a:t>Klicka och skriv rubrik</a:t>
            </a:r>
          </a:p>
        </p:txBody>
      </p:sp>
      <p:sp>
        <p:nvSpPr>
          <p:cNvPr id="5" name="Platshållare för innehåll 4">
            <a:extLst>
              <a:ext uri="{FF2B5EF4-FFF2-40B4-BE49-F238E27FC236}">
                <a16:creationId xmlns:a16="http://schemas.microsoft.com/office/drawing/2014/main" id="{D9E255AE-6B3C-4F9B-8C6D-5CE6A2B06071}"/>
              </a:ext>
            </a:extLst>
          </p:cNvPr>
          <p:cNvSpPr>
            <a:spLocks noGrp="1"/>
          </p:cNvSpPr>
          <p:nvPr>
            <p:ph sz="quarter" idx="11" hasCustomPrompt="1"/>
          </p:nvPr>
        </p:nvSpPr>
        <p:spPr>
          <a:xfrm>
            <a:off x="7175366" y="1052513"/>
            <a:ext cx="3960947" cy="4775888"/>
          </a:xfrm>
          <a:prstGeom prst="rect">
            <a:avLst/>
          </a:prstGeom>
        </p:spPr>
        <p:txBody>
          <a:bodyPr/>
          <a:lstStyle>
            <a:lvl1pPr marL="0" indent="0">
              <a:buNone/>
              <a:defRPr/>
            </a:lvl1pPr>
          </a:lstStyle>
          <a:p>
            <a:pPr lvl="0"/>
            <a:r>
              <a:rPr lang="sv-SE"/>
              <a:t> </a:t>
            </a:r>
            <a:endParaRPr lang="en-GB"/>
          </a:p>
        </p:txBody>
      </p:sp>
      <p:pic>
        <p:nvPicPr>
          <p:cNvPr id="8" name="Bild 7">
            <a:extLst>
              <a:ext uri="{FF2B5EF4-FFF2-40B4-BE49-F238E27FC236}">
                <a16:creationId xmlns:a16="http://schemas.microsoft.com/office/drawing/2014/main" id="{0E8593D2-A4D6-43F7-8EAB-A20FFA37DEAA}"/>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384931" y="270001"/>
            <a:ext cx="1513069" cy="540000"/>
          </a:xfrm>
          <a:prstGeom prst="rect">
            <a:avLst/>
          </a:prstGeom>
        </p:spPr>
      </p:pic>
      <p:sp>
        <p:nvSpPr>
          <p:cNvPr id="7" name="Platshållare för text 3">
            <a:extLst>
              <a:ext uri="{FF2B5EF4-FFF2-40B4-BE49-F238E27FC236}">
                <a16:creationId xmlns:a16="http://schemas.microsoft.com/office/drawing/2014/main" id="{14BDD5ED-8A69-4DA3-A14E-3D9BBF3FF95D}"/>
              </a:ext>
            </a:extLst>
          </p:cNvPr>
          <p:cNvSpPr>
            <a:spLocks noGrp="1"/>
          </p:cNvSpPr>
          <p:nvPr>
            <p:ph type="body" sz="quarter" idx="14" hasCustomPrompt="1"/>
          </p:nvPr>
        </p:nvSpPr>
        <p:spPr>
          <a:xfrm>
            <a:off x="1079366" y="1836000"/>
            <a:ext cx="4162560" cy="3992400"/>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Tree>
    <p:extLst>
      <p:ext uri="{BB962C8B-B14F-4D97-AF65-F5344CB8AC3E}">
        <p14:creationId xmlns:p14="http://schemas.microsoft.com/office/powerpoint/2010/main" val="926204943"/>
      </p:ext>
    </p:extLst>
  </p:cSld>
  <p:clrMapOvr>
    <a:masterClrMapping/>
  </p:clrMapOvr>
  <p:extLst>
    <p:ext uri="{DCECCB84-F9BA-43D5-87BE-67443E8EF086}">
      <p15:sldGuideLst xmlns:p15="http://schemas.microsoft.com/office/powerpoint/2012/main"/>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Citat (alt 1)">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091808B7-129C-4415-83C1-892D32B5A778}"/>
              </a:ext>
            </a:extLst>
          </p:cNvPr>
          <p:cNvSpPr>
            <a:spLocks noGrp="1"/>
          </p:cNvSpPr>
          <p:nvPr>
            <p:ph type="title" hasCustomPrompt="1"/>
          </p:nvPr>
        </p:nvSpPr>
        <p:spPr>
          <a:xfrm>
            <a:off x="3079750" y="2312988"/>
            <a:ext cx="5652000" cy="984885"/>
          </a:xfrm>
        </p:spPr>
        <p:txBody>
          <a:bodyPr anchor="t" anchorCtr="0">
            <a:spAutoFit/>
          </a:bodyPr>
          <a:lstStyle>
            <a:lvl1pPr marL="0" marR="0" indent="0" defTabSz="914400" eaLnBrk="1" fontAlgn="auto" latinLnBrk="0" hangingPunct="1">
              <a:lnSpc>
                <a:spcPct val="100000"/>
              </a:lnSpc>
              <a:spcBef>
                <a:spcPts val="0"/>
              </a:spcBef>
              <a:spcAft>
                <a:spcPts val="0"/>
              </a:spcAft>
              <a:buClrTx/>
              <a:buSzTx/>
              <a:buFontTx/>
              <a:buNone/>
              <a:tabLst/>
              <a:defRPr sz="3200" b="0">
                <a:solidFill>
                  <a:schemeClr val="bg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sv-SE"/>
              <a:t>Citat alt 1 – Klicka här och fyll utrymmet med eget citat.</a:t>
            </a:r>
            <a:endParaRPr lang="en-GB"/>
          </a:p>
        </p:txBody>
      </p:sp>
      <p:sp>
        <p:nvSpPr>
          <p:cNvPr id="4" name="Platshållare för text 3">
            <a:extLst>
              <a:ext uri="{FF2B5EF4-FFF2-40B4-BE49-F238E27FC236}">
                <a16:creationId xmlns:a16="http://schemas.microsoft.com/office/drawing/2014/main" id="{759F65D5-E92E-441B-B992-AC093A5D80BB}"/>
              </a:ext>
            </a:extLst>
          </p:cNvPr>
          <p:cNvSpPr>
            <a:spLocks noGrp="1"/>
          </p:cNvSpPr>
          <p:nvPr>
            <p:ph type="body" sz="quarter" idx="10" hasCustomPrompt="1"/>
          </p:nvPr>
        </p:nvSpPr>
        <p:spPr>
          <a:xfrm>
            <a:off x="7457277" y="3297873"/>
            <a:ext cx="1274473" cy="1403461"/>
          </a:xfrm>
          <a:noFill/>
        </p:spPr>
        <p:txBody>
          <a:bodyPr wrap="square" lIns="0" tIns="0" rIns="0" bIns="0" rtlCol="0">
            <a:spAutoFit/>
          </a:bodyPr>
          <a:lstStyle>
            <a:lvl1pPr marL="0" indent="0" algn="r">
              <a:buNone/>
              <a:defRPr lang="sv-SE" sz="8000" b="1" kern="1200" smtClean="0">
                <a:solidFill>
                  <a:schemeClr val="bg1"/>
                </a:solidFill>
              </a:defRPr>
            </a:lvl1pPr>
            <a:lvl2pPr>
              <a:defRPr lang="sv-SE" sz="1800" kern="1200" smtClean="0">
                <a:solidFill>
                  <a:schemeClr val="tx1"/>
                </a:solidFill>
              </a:defRPr>
            </a:lvl2pPr>
            <a:lvl3pPr>
              <a:defRPr lang="sv-SE" sz="1800" kern="1200" smtClean="0">
                <a:solidFill>
                  <a:schemeClr val="tx1"/>
                </a:solidFill>
              </a:defRPr>
            </a:lvl3pPr>
            <a:lvl4pPr>
              <a:defRPr lang="sv-SE" sz="1800" kern="1200" smtClean="0">
                <a:solidFill>
                  <a:schemeClr val="tx1"/>
                </a:solidFill>
              </a:defRPr>
            </a:lvl4pPr>
            <a:lvl5pPr>
              <a:defRPr lang="en-GB" sz="1800" kern="1200">
                <a:solidFill>
                  <a:schemeClr val="tx1"/>
                </a:solidFill>
              </a:defRPr>
            </a:lvl5pPr>
          </a:lstStyle>
          <a:p>
            <a:r>
              <a:rPr lang="sv-SE" sz="8000" b="1">
                <a:solidFill>
                  <a:schemeClr val="bg1"/>
                </a:solidFill>
              </a:rPr>
              <a:t>”</a:t>
            </a:r>
          </a:p>
        </p:txBody>
      </p:sp>
      <p:sp>
        <p:nvSpPr>
          <p:cNvPr id="5" name="Platshållare för text 3">
            <a:extLst>
              <a:ext uri="{FF2B5EF4-FFF2-40B4-BE49-F238E27FC236}">
                <a16:creationId xmlns:a16="http://schemas.microsoft.com/office/drawing/2014/main" id="{7DCF93C5-D8FE-4194-BA83-B7F6AB32D198}"/>
              </a:ext>
            </a:extLst>
          </p:cNvPr>
          <p:cNvSpPr>
            <a:spLocks noGrp="1"/>
          </p:cNvSpPr>
          <p:nvPr>
            <p:ph type="body" sz="quarter" idx="11" hasCustomPrompt="1"/>
          </p:nvPr>
        </p:nvSpPr>
        <p:spPr>
          <a:xfrm>
            <a:off x="3079750" y="1484313"/>
            <a:ext cx="1274473" cy="1403461"/>
          </a:xfrm>
          <a:noFill/>
        </p:spPr>
        <p:txBody>
          <a:bodyPr wrap="square" lIns="0" tIns="0" rIns="0" bIns="0" rtlCol="0">
            <a:spAutoFit/>
          </a:bodyPr>
          <a:lstStyle>
            <a:lvl1pPr marL="0" indent="0" algn="l">
              <a:buNone/>
              <a:defRPr lang="sv-SE" sz="8000" b="1" kern="1200" smtClean="0">
                <a:solidFill>
                  <a:schemeClr val="bg1"/>
                </a:solidFill>
              </a:defRPr>
            </a:lvl1pPr>
            <a:lvl2pPr>
              <a:defRPr lang="sv-SE" sz="1800" kern="1200" smtClean="0">
                <a:solidFill>
                  <a:schemeClr val="tx1"/>
                </a:solidFill>
              </a:defRPr>
            </a:lvl2pPr>
            <a:lvl3pPr>
              <a:defRPr lang="sv-SE" sz="1800" kern="1200" smtClean="0">
                <a:solidFill>
                  <a:schemeClr val="tx1"/>
                </a:solidFill>
              </a:defRPr>
            </a:lvl3pPr>
            <a:lvl4pPr>
              <a:defRPr lang="sv-SE" sz="1800" kern="1200" smtClean="0">
                <a:solidFill>
                  <a:schemeClr val="tx1"/>
                </a:solidFill>
              </a:defRPr>
            </a:lvl4pPr>
            <a:lvl5pPr>
              <a:defRPr lang="en-GB" sz="1800" kern="1200">
                <a:solidFill>
                  <a:schemeClr val="tx1"/>
                </a:solidFill>
              </a:defRPr>
            </a:lvl5pPr>
          </a:lstStyle>
          <a:p>
            <a:r>
              <a:rPr lang="sv-SE" sz="8000" b="1">
                <a:solidFill>
                  <a:schemeClr val="bg1"/>
                </a:solidFill>
              </a:rPr>
              <a:t>”</a:t>
            </a:r>
          </a:p>
        </p:txBody>
      </p:sp>
    </p:spTree>
    <p:extLst>
      <p:ext uri="{BB962C8B-B14F-4D97-AF65-F5344CB8AC3E}">
        <p14:creationId xmlns:p14="http://schemas.microsoft.com/office/powerpoint/2010/main" val="1458830511"/>
      </p:ext>
    </p:extLst>
  </p:cSld>
  <p:clrMapOvr>
    <a:masterClrMapping/>
  </p:clrMapOvr>
  <p:extLst mod="1">
    <p:ext uri="{DCECCB84-F9BA-43D5-87BE-67443E8EF086}">
      <p15:sldGuideLst xmlns:p15="http://schemas.microsoft.com/office/powerpoint/2012/main">
        <p15:guide id="2" orient="horz" pos="1344">
          <p15:clr>
            <a:srgbClr val="FBAE40"/>
          </p15:clr>
        </p15:guide>
        <p15:guide id="3" pos="1940">
          <p15:clr>
            <a:srgbClr val="FBAE40"/>
          </p15:clr>
        </p15:guide>
        <p15:guide id="4" orient="horz" pos="1752">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Citat (alt 2)">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9AD5E2-1F02-4871-A627-374DB9FB59B5}"/>
              </a:ext>
            </a:extLst>
          </p:cNvPr>
          <p:cNvSpPr>
            <a:spLocks noGrp="1"/>
          </p:cNvSpPr>
          <p:nvPr>
            <p:ph type="title" hasCustomPrompt="1"/>
          </p:nvPr>
        </p:nvSpPr>
        <p:spPr>
          <a:xfrm>
            <a:off x="3079750" y="2645497"/>
            <a:ext cx="5652000" cy="984885"/>
          </a:xfrm>
        </p:spPr>
        <p:txBody>
          <a:bodyPr anchor="t" anchorCtr="0">
            <a:spAutoFit/>
          </a:bodyPr>
          <a:lstStyle>
            <a:lvl1pPr marL="0" marR="0" indent="0" defTabSz="914400" eaLnBrk="1" fontAlgn="auto" latinLnBrk="0" hangingPunct="1">
              <a:lnSpc>
                <a:spcPct val="100000"/>
              </a:lnSpc>
              <a:spcBef>
                <a:spcPts val="0"/>
              </a:spcBef>
              <a:spcAft>
                <a:spcPts val="0"/>
              </a:spcAft>
              <a:buClrTx/>
              <a:buSzTx/>
              <a:buFontTx/>
              <a:buNone/>
              <a:tabLst/>
              <a:defRPr sz="3200" b="0">
                <a:solidFill>
                  <a:schemeClr val="tx1"/>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sv-SE"/>
              <a:t>Citat alt 2 – Klicka här och fyll utrymmet med eget citat.</a:t>
            </a:r>
            <a:endParaRPr lang="en-GB"/>
          </a:p>
        </p:txBody>
      </p:sp>
      <p:sp>
        <p:nvSpPr>
          <p:cNvPr id="9" name="Platshållare för text 8">
            <a:extLst>
              <a:ext uri="{FF2B5EF4-FFF2-40B4-BE49-F238E27FC236}">
                <a16:creationId xmlns:a16="http://schemas.microsoft.com/office/drawing/2014/main" id="{2C338395-11A6-436A-86FE-AE17FA141AB1}"/>
              </a:ext>
            </a:extLst>
          </p:cNvPr>
          <p:cNvSpPr>
            <a:spLocks noGrp="1"/>
          </p:cNvSpPr>
          <p:nvPr>
            <p:ph type="body" sz="quarter" idx="10" hasCustomPrompt="1"/>
          </p:nvPr>
        </p:nvSpPr>
        <p:spPr>
          <a:xfrm>
            <a:off x="7963905" y="3042905"/>
            <a:ext cx="1079500" cy="764856"/>
          </a:xfrm>
          <a:noFill/>
        </p:spPr>
        <p:txBody>
          <a:bodyPr wrap="square" lIns="0" tIns="0" rIns="0" bIns="0" rtlCol="0">
            <a:noAutofit/>
          </a:bodyPr>
          <a:lstStyle>
            <a:lvl1pPr marL="0" indent="0">
              <a:buNone/>
              <a:defRPr lang="en-GB" sz="8000" b="1" kern="1200" dirty="0">
                <a:solidFill>
                  <a:schemeClr val="tx1"/>
                </a:solidFill>
              </a:defRPr>
            </a:lvl1pPr>
          </a:lstStyle>
          <a:p>
            <a:pPr marL="0" lvl="0" algn="l" defTabSz="914400" rtl="0" latinLnBrk="0"/>
            <a:r>
              <a:rPr lang="sv-SE"/>
              <a:t>”</a:t>
            </a:r>
            <a:endParaRPr lang="en-GB"/>
          </a:p>
        </p:txBody>
      </p:sp>
      <p:sp>
        <p:nvSpPr>
          <p:cNvPr id="6" name="Platshållare för text 8">
            <a:extLst>
              <a:ext uri="{FF2B5EF4-FFF2-40B4-BE49-F238E27FC236}">
                <a16:creationId xmlns:a16="http://schemas.microsoft.com/office/drawing/2014/main" id="{EB9DDBE2-274B-428B-97DC-10112C4EBD83}"/>
              </a:ext>
            </a:extLst>
          </p:cNvPr>
          <p:cNvSpPr>
            <a:spLocks noGrp="1"/>
          </p:cNvSpPr>
          <p:nvPr>
            <p:ph type="body" sz="quarter" idx="12" hasCustomPrompt="1"/>
          </p:nvPr>
        </p:nvSpPr>
        <p:spPr>
          <a:xfrm>
            <a:off x="2490427" y="2278049"/>
            <a:ext cx="1079500" cy="764856"/>
          </a:xfrm>
          <a:noFill/>
        </p:spPr>
        <p:txBody>
          <a:bodyPr wrap="square" lIns="0" tIns="0" rIns="0" bIns="0" rtlCol="0">
            <a:noAutofit/>
          </a:bodyPr>
          <a:lstStyle>
            <a:lvl1pPr marL="0" indent="0">
              <a:buNone/>
              <a:defRPr lang="en-GB" sz="8000" b="1" kern="1200" dirty="0">
                <a:solidFill>
                  <a:schemeClr val="tx1"/>
                </a:solidFill>
              </a:defRPr>
            </a:lvl1pPr>
          </a:lstStyle>
          <a:p>
            <a:pPr marL="0" lvl="0" algn="l" defTabSz="914400" rtl="0" latinLnBrk="0"/>
            <a:r>
              <a:rPr lang="sv-SE"/>
              <a:t>”</a:t>
            </a:r>
            <a:endParaRPr lang="en-GB"/>
          </a:p>
        </p:txBody>
      </p:sp>
    </p:spTree>
    <p:extLst>
      <p:ext uri="{BB962C8B-B14F-4D97-AF65-F5344CB8AC3E}">
        <p14:creationId xmlns:p14="http://schemas.microsoft.com/office/powerpoint/2010/main" val="4196765942"/>
      </p:ext>
    </p:extLst>
  </p:cSld>
  <p:clrMapOvr>
    <a:masterClrMapping/>
  </p:clrMapOvr>
  <p:extLst mod="1">
    <p:ext uri="{DCECCB84-F9BA-43D5-87BE-67443E8EF086}">
      <p15:sldGuideLst xmlns:p15="http://schemas.microsoft.com/office/powerpoint/2012/main">
        <p15:guide id="2" orient="horz" pos="1344">
          <p15:clr>
            <a:srgbClr val="FBAE40"/>
          </p15:clr>
        </p15:guide>
        <p15:guide id="3" pos="1940">
          <p15:clr>
            <a:srgbClr val="FBAE40"/>
          </p15:clr>
        </p15:guide>
        <p15:guide id="4" orient="horz" pos="1752">
          <p15:clr>
            <a:srgbClr val="FBAE40"/>
          </p15:clr>
        </p15:guide>
      </p15:sldGuideLst>
    </p:ext>
  </p:extLst>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Avslutande sida inne i presentatione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Platshållare för text 5">
            <a:extLst>
              <a:ext uri="{FF2B5EF4-FFF2-40B4-BE49-F238E27FC236}">
                <a16:creationId xmlns:a16="http://schemas.microsoft.com/office/drawing/2014/main" id="{75F59F5E-7E6A-4DC9-BB51-FF41C841EAC0}"/>
              </a:ext>
            </a:extLst>
          </p:cNvPr>
          <p:cNvSpPr>
            <a:spLocks noGrp="1"/>
          </p:cNvSpPr>
          <p:nvPr>
            <p:ph type="body" sz="quarter" idx="14" hasCustomPrompt="1"/>
          </p:nvPr>
        </p:nvSpPr>
        <p:spPr>
          <a:xfrm>
            <a:off x="1079884" y="3613897"/>
            <a:ext cx="6941898" cy="1473609"/>
          </a:xfrm>
          <a:prstGeom prst="rect">
            <a:avLst/>
          </a:prstGeom>
        </p:spPr>
        <p:txBody>
          <a:bodyPr wrap="square" anchor="b">
            <a:spAutoFit/>
          </a:bodyPr>
          <a:lstStyle>
            <a:lvl1pPr marL="0" indent="0">
              <a:buNone/>
              <a:defRPr sz="4200" b="1"/>
            </a:lvl1pPr>
            <a:lvl2pPr>
              <a:defRPr/>
            </a:lvl2pPr>
            <a:lvl3pPr>
              <a:defRPr/>
            </a:lvl3pPr>
          </a:lstStyle>
          <a:p>
            <a:pPr lvl="0"/>
            <a:r>
              <a:rPr lang="sv-SE"/>
              <a:t>Avslutande text, exempelvis</a:t>
            </a:r>
            <a:br>
              <a:rPr lang="sv-SE"/>
            </a:br>
            <a:r>
              <a:rPr lang="sv-SE"/>
              <a:t>– Tack för er uppmärksamhet!</a:t>
            </a:r>
          </a:p>
        </p:txBody>
      </p:sp>
      <p:sp>
        <p:nvSpPr>
          <p:cNvPr id="6" name="Platshållare för text 3">
            <a:extLst>
              <a:ext uri="{FF2B5EF4-FFF2-40B4-BE49-F238E27FC236}">
                <a16:creationId xmlns:a16="http://schemas.microsoft.com/office/drawing/2014/main" id="{B0D94D73-9BE5-4EC5-97D7-D1130A739ACF}"/>
              </a:ext>
            </a:extLst>
          </p:cNvPr>
          <p:cNvSpPr>
            <a:spLocks noGrp="1"/>
          </p:cNvSpPr>
          <p:nvPr>
            <p:ph type="body" sz="quarter" idx="15" hasCustomPrompt="1"/>
          </p:nvPr>
        </p:nvSpPr>
        <p:spPr>
          <a:xfrm>
            <a:off x="1079500" y="5147455"/>
            <a:ext cx="6942282" cy="477490"/>
          </a:xfrm>
          <a:prstGeom prst="rect">
            <a:avLst/>
          </a:prstGeom>
        </p:spPr>
        <p:txBody>
          <a:bodyPr>
            <a:noAutofit/>
          </a:bodyPr>
          <a:lstStyle>
            <a:lvl1pPr marL="0" indent="0">
              <a:buNone/>
              <a:defRPr sz="14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sv-SE"/>
              <a:t>FÖRNAMN EFTERNAMN, TITEL </a:t>
            </a:r>
          </a:p>
          <a:p>
            <a:pPr lvl="0"/>
            <a:r>
              <a:rPr lang="sv-SE"/>
              <a:t>KONTAKTINFORMATION</a:t>
            </a:r>
            <a:endParaRPr lang="en-GB"/>
          </a:p>
        </p:txBody>
      </p:sp>
    </p:spTree>
    <p:extLst>
      <p:ext uri="{BB962C8B-B14F-4D97-AF65-F5344CB8AC3E}">
        <p14:creationId xmlns:p14="http://schemas.microsoft.com/office/powerpoint/2010/main" val="245200097"/>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26" Type="http://schemas.openxmlformats.org/officeDocument/2006/relationships/image" Target="../media/image4.emf"/><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slideLayout" Target="../slideLayouts/slideLayout3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image" Target="../media/image20.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image" Target="../media/image19.emf"/><Relationship Id="rId5" Type="http://schemas.openxmlformats.org/officeDocument/2006/relationships/slideLayout" Target="../slideLayouts/slideLayout42.xml"/><Relationship Id="rId10" Type="http://schemas.openxmlformats.org/officeDocument/2006/relationships/theme" Target="../theme/theme3.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image" Target="../media/image4.emf"/><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theme" Target="../theme/theme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3" Type="http://schemas.openxmlformats.org/officeDocument/2006/relationships/slideLayout" Target="../slideLayouts/slideLayout65.xml"/><Relationship Id="rId21" Type="http://schemas.openxmlformats.org/officeDocument/2006/relationships/image" Target="../media/image27.emf"/><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20" Type="http://schemas.openxmlformats.org/officeDocument/2006/relationships/image" Target="../media/image26.emf"/><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theme" Target="../theme/theme5.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4.emf"/><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theme" Target="../theme/theme6.xml"/><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slideLayout" Target="../slideLayouts/slideLayout103.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18" Type="http://schemas.openxmlformats.org/officeDocument/2006/relationships/slideLayout" Target="../slideLayouts/slideLayout121.xml"/><Relationship Id="rId3" Type="http://schemas.openxmlformats.org/officeDocument/2006/relationships/slideLayout" Target="../slideLayouts/slideLayout106.xml"/><Relationship Id="rId21" Type="http://schemas.openxmlformats.org/officeDocument/2006/relationships/image" Target="../media/image19.emf"/><Relationship Id="rId7" Type="http://schemas.openxmlformats.org/officeDocument/2006/relationships/slideLayout" Target="../slideLayouts/slideLayout110.xml"/><Relationship Id="rId12" Type="http://schemas.openxmlformats.org/officeDocument/2006/relationships/slideLayout" Target="../slideLayouts/slideLayout115.xml"/><Relationship Id="rId17" Type="http://schemas.openxmlformats.org/officeDocument/2006/relationships/slideLayout" Target="../slideLayouts/slideLayout120.xml"/><Relationship Id="rId2" Type="http://schemas.openxmlformats.org/officeDocument/2006/relationships/slideLayout" Target="../slideLayouts/slideLayout105.xml"/><Relationship Id="rId16" Type="http://schemas.openxmlformats.org/officeDocument/2006/relationships/slideLayout" Target="../slideLayouts/slideLayout119.xml"/><Relationship Id="rId20" Type="http://schemas.openxmlformats.org/officeDocument/2006/relationships/theme" Target="../theme/theme7.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19" Type="http://schemas.openxmlformats.org/officeDocument/2006/relationships/slideLayout" Target="../slideLayouts/slideLayout122.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18" Type="http://schemas.openxmlformats.org/officeDocument/2006/relationships/slideLayout" Target="../slideLayouts/slideLayout140.xml"/><Relationship Id="rId3" Type="http://schemas.openxmlformats.org/officeDocument/2006/relationships/slideLayout" Target="../slideLayouts/slideLayout125.xml"/><Relationship Id="rId21" Type="http://schemas.openxmlformats.org/officeDocument/2006/relationships/theme" Target="../theme/theme8.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17" Type="http://schemas.openxmlformats.org/officeDocument/2006/relationships/slideLayout" Target="../slideLayouts/slideLayout139.xml"/><Relationship Id="rId2" Type="http://schemas.openxmlformats.org/officeDocument/2006/relationships/slideLayout" Target="../slideLayouts/slideLayout124.xml"/><Relationship Id="rId16" Type="http://schemas.openxmlformats.org/officeDocument/2006/relationships/slideLayout" Target="../slideLayouts/slideLayout138.xml"/><Relationship Id="rId20" Type="http://schemas.openxmlformats.org/officeDocument/2006/relationships/slideLayout" Target="../slideLayouts/slideLayout142.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slideLayout" Target="../slideLayouts/slideLayout137.xml"/><Relationship Id="rId10" Type="http://schemas.openxmlformats.org/officeDocument/2006/relationships/slideLayout" Target="../slideLayouts/slideLayout132.xml"/><Relationship Id="rId19" Type="http://schemas.openxmlformats.org/officeDocument/2006/relationships/slideLayout" Target="../slideLayouts/slideLayout141.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 Id="rId22" Type="http://schemas.openxmlformats.org/officeDocument/2006/relationships/image" Target="../media/image19.emf"/></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18" Type="http://schemas.openxmlformats.org/officeDocument/2006/relationships/slideLayout" Target="../slideLayouts/slideLayout160.xml"/><Relationship Id="rId3" Type="http://schemas.openxmlformats.org/officeDocument/2006/relationships/slideLayout" Target="../slideLayouts/slideLayout145.xml"/><Relationship Id="rId21" Type="http://schemas.openxmlformats.org/officeDocument/2006/relationships/slideLayout" Target="../slideLayouts/slideLayout163.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17" Type="http://schemas.openxmlformats.org/officeDocument/2006/relationships/slideLayout" Target="../slideLayouts/slideLayout159.xml"/><Relationship Id="rId2" Type="http://schemas.openxmlformats.org/officeDocument/2006/relationships/slideLayout" Target="../slideLayouts/slideLayout144.xml"/><Relationship Id="rId16" Type="http://schemas.openxmlformats.org/officeDocument/2006/relationships/slideLayout" Target="../slideLayouts/slideLayout158.xml"/><Relationship Id="rId20" Type="http://schemas.openxmlformats.org/officeDocument/2006/relationships/slideLayout" Target="../slideLayouts/slideLayout162.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slideLayout" Target="../slideLayouts/slideLayout157.xml"/><Relationship Id="rId10" Type="http://schemas.openxmlformats.org/officeDocument/2006/relationships/slideLayout" Target="../slideLayouts/slideLayout152.xml"/><Relationship Id="rId19" Type="http://schemas.openxmlformats.org/officeDocument/2006/relationships/slideLayout" Target="../slideLayouts/slideLayout161.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 Id="rId22"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23A70EE-A40D-C54B-842B-A78C22A6E004}"/>
              </a:ext>
            </a:extLst>
          </p:cNvPr>
          <p:cNvSpPr/>
          <p:nvPr userDrawn="1"/>
        </p:nvSpPr>
        <p:spPr>
          <a:xfrm>
            <a:off x="0" y="0"/>
            <a:ext cx="12192000" cy="1541080"/>
          </a:xfrm>
          <a:prstGeom prst="rect">
            <a:avLst/>
          </a:prstGeom>
          <a:gradFill>
            <a:gsLst>
              <a:gs pos="100000">
                <a:schemeClr val="bg1"/>
              </a:gs>
              <a:gs pos="0">
                <a:srgbClr val="009AF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DCF04EDF-5C63-B946-9810-DFD772CDE9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247D011B-46C0-7144-A8A4-93ED79B8E6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F42F552-FF41-6945-93F4-4117D8F6C7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5589A2-E03B-D54F-84A3-ED1A4DA2E810}" type="datetimeFigureOut">
              <a:rPr lang="en-US" smtClean="0"/>
              <a:t>11/25/2021</a:t>
            </a:fld>
            <a:endParaRPr lang="en-US"/>
          </a:p>
        </p:txBody>
      </p:sp>
      <p:sp>
        <p:nvSpPr>
          <p:cNvPr id="5" name="Footer Placeholder 4">
            <a:extLst>
              <a:ext uri="{FF2B5EF4-FFF2-40B4-BE49-F238E27FC236}">
                <a16:creationId xmlns:a16="http://schemas.microsoft.com/office/drawing/2014/main" id="{4234550A-2421-3746-80AB-3F4BF0FD4F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BAB770-DDD7-FD4E-B182-EAB8F76610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B04D08-E6E4-A645-9860-570FBA664F68}" type="slidenum">
              <a:rPr lang="en-US" smtClean="0"/>
              <a:t>‹#›</a:t>
            </a:fld>
            <a:endParaRPr lang="en-US"/>
          </a:p>
        </p:txBody>
      </p:sp>
      <p:pic>
        <p:nvPicPr>
          <p:cNvPr id="9" name="Picture 8">
            <a:extLst>
              <a:ext uri="{FF2B5EF4-FFF2-40B4-BE49-F238E27FC236}">
                <a16:creationId xmlns:a16="http://schemas.microsoft.com/office/drawing/2014/main" id="{56EEF3BA-EA75-9745-812C-9BC82B300A0D}"/>
              </a:ext>
            </a:extLst>
          </p:cNvPr>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11364558" y="603434"/>
            <a:ext cx="536828" cy="607028"/>
          </a:xfrm>
          <a:prstGeom prst="rect">
            <a:avLst/>
          </a:prstGeom>
        </p:spPr>
      </p:pic>
    </p:spTree>
    <p:extLst>
      <p:ext uri="{BB962C8B-B14F-4D97-AF65-F5344CB8AC3E}">
        <p14:creationId xmlns:p14="http://schemas.microsoft.com/office/powerpoint/2010/main" val="3635816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96" r:id="rId13"/>
  </p:sldLayoutIdLst>
  <p:txStyles>
    <p:titleStyle>
      <a:lvl1pPr algn="l" defTabSz="914400" rtl="0" eaLnBrk="1" latinLnBrk="0" hangingPunct="1">
        <a:lnSpc>
          <a:spcPct val="90000"/>
        </a:lnSpc>
        <a:spcBef>
          <a:spcPct val="0"/>
        </a:spcBef>
        <a:buNone/>
        <a:defRPr sz="4000" kern="1200">
          <a:solidFill>
            <a:schemeClr val="accent3"/>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800" kern="1200">
          <a:solidFill>
            <a:schemeClr val="accent3"/>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accent3"/>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2000" kern="1200">
          <a:solidFill>
            <a:schemeClr val="accent3"/>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accent3"/>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1396" y="275877"/>
            <a:ext cx="8200503" cy="1143000"/>
          </a:xfrm>
          <a:prstGeom prst="rect">
            <a:avLst/>
          </a:prstGeom>
        </p:spPr>
        <p:txBody>
          <a:bodyPr vert="horz" lIns="91440" tIns="45720" rIns="91440" bIns="45720" rtlCol="0" anchor="ctr">
            <a:normAutofit/>
          </a:bodyPr>
          <a:lstStyle/>
          <a:p>
            <a:r>
              <a:rPr lang="sv-SE" noProof="0"/>
              <a:t>Klicka här för att ändra format</a:t>
            </a:r>
          </a:p>
        </p:txBody>
      </p:sp>
      <p:sp>
        <p:nvSpPr>
          <p:cNvPr id="3" name="Text Placeholder 2"/>
          <p:cNvSpPr>
            <a:spLocks noGrp="1"/>
          </p:cNvSpPr>
          <p:nvPr>
            <p:ph type="body" idx="1"/>
          </p:nvPr>
        </p:nvSpPr>
        <p:spPr>
          <a:xfrm>
            <a:off x="1921396" y="1614488"/>
            <a:ext cx="8200503" cy="4592186"/>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6" name="Picture 6" descr="Innovation_Skane_CMYK.eps"/>
          <p:cNvPicPr>
            <a:picLocks noChangeAspect="1"/>
          </p:cNvPicPr>
          <p:nvPr userDrawn="1"/>
        </p:nvPicPr>
        <p:blipFill>
          <a:blip r:embed="rId26" cstate="email">
            <a:extLst>
              <a:ext uri="{28A0092B-C50C-407E-A947-70E740481C1C}">
                <a14:useLocalDpi xmlns:a14="http://schemas.microsoft.com/office/drawing/2010/main"/>
              </a:ext>
            </a:extLst>
          </a:blip>
          <a:stretch>
            <a:fillRect/>
          </a:stretch>
        </p:blipFill>
        <p:spPr>
          <a:xfrm>
            <a:off x="10121900" y="5881970"/>
            <a:ext cx="1929114" cy="975080"/>
          </a:xfrm>
          <a:prstGeom prst="rect">
            <a:avLst/>
          </a:prstGeom>
        </p:spPr>
      </p:pic>
    </p:spTree>
    <p:extLst>
      <p:ext uri="{BB962C8B-B14F-4D97-AF65-F5344CB8AC3E}">
        <p14:creationId xmlns:p14="http://schemas.microsoft.com/office/powerpoint/2010/main" val="44830806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Lst>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xStyles>
    <p:titleStyle>
      <a:lvl1pPr algn="ctr" defTabSz="457200" rtl="0" eaLnBrk="1" latinLnBrk="0" hangingPunct="1">
        <a:spcBef>
          <a:spcPct val="0"/>
        </a:spcBef>
        <a:buNone/>
        <a:defRPr sz="4400" b="0" i="0" kern="4000" spc="-180" baseline="0">
          <a:solidFill>
            <a:schemeClr val="tx1"/>
          </a:solidFill>
          <a:latin typeface="+mj-lt"/>
          <a:ea typeface="+mj-ea"/>
          <a:cs typeface="+mj-cs"/>
        </a:defRPr>
      </a:lvl1pPr>
    </p:titleStyle>
    <p:bodyStyle>
      <a:lvl1pPr marL="342900" indent="-342900" algn="l" defTabSz="457200" rtl="0" eaLnBrk="1" latinLnBrk="0" hangingPunct="1">
        <a:spcBef>
          <a:spcPts val="800"/>
        </a:spcBef>
        <a:buFont typeface="Arial"/>
        <a:buChar char="•"/>
        <a:defRPr sz="2000" b="1" kern="2000" spc="-100">
          <a:solidFill>
            <a:schemeClr val="tx1"/>
          </a:solidFill>
          <a:latin typeface="+mn-lt"/>
          <a:ea typeface="+mn-ea"/>
          <a:cs typeface="+mn-cs"/>
        </a:defRPr>
      </a:lvl1pPr>
      <a:lvl2pPr marL="742950" indent="-285750" algn="l" defTabSz="457200" rtl="0" eaLnBrk="1" latinLnBrk="0" hangingPunct="1">
        <a:spcBef>
          <a:spcPts val="800"/>
        </a:spcBef>
        <a:buFont typeface="Arial"/>
        <a:buChar char="–"/>
        <a:defRPr sz="2000" kern="2000" spc="-100">
          <a:solidFill>
            <a:schemeClr val="tx1"/>
          </a:solidFill>
          <a:latin typeface="+mn-lt"/>
          <a:ea typeface="+mn-ea"/>
          <a:cs typeface="+mn-cs"/>
        </a:defRPr>
      </a:lvl2pPr>
      <a:lvl3pPr marL="1143000" indent="-228600" algn="l" defTabSz="457200" rtl="0" eaLnBrk="1" latinLnBrk="0" hangingPunct="1">
        <a:spcBef>
          <a:spcPts val="800"/>
        </a:spcBef>
        <a:buFont typeface="Arial"/>
        <a:buChar char="•"/>
        <a:defRPr sz="1800" kern="2000" spc="-100">
          <a:solidFill>
            <a:schemeClr val="tx1"/>
          </a:solidFill>
          <a:latin typeface="+mn-lt"/>
          <a:ea typeface="+mn-ea"/>
          <a:cs typeface="+mn-cs"/>
        </a:defRPr>
      </a:lvl3pPr>
      <a:lvl4pPr marL="1600200" indent="-228600" algn="l" defTabSz="457200" rtl="0" eaLnBrk="1" latinLnBrk="0" hangingPunct="1">
        <a:spcBef>
          <a:spcPts val="800"/>
        </a:spcBef>
        <a:buFont typeface="Arial"/>
        <a:buChar char="–"/>
        <a:defRPr sz="1600" kern="2000" spc="-100">
          <a:solidFill>
            <a:schemeClr val="tx1"/>
          </a:solidFill>
          <a:latin typeface="+mn-lt"/>
          <a:ea typeface="+mn-ea"/>
          <a:cs typeface="+mn-cs"/>
        </a:defRPr>
      </a:lvl4pPr>
      <a:lvl5pPr marL="2057400" indent="-228600" algn="l" defTabSz="457200" rtl="0" eaLnBrk="1" latinLnBrk="0" hangingPunct="1">
        <a:spcBef>
          <a:spcPts val="800"/>
        </a:spcBef>
        <a:buFont typeface="Arial"/>
        <a:buChar char="»"/>
        <a:defRPr sz="1400" kern="2000" spc="-1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26">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3" name="Platshållare för text 2"/>
          <p:cNvSpPr>
            <a:spLocks noGrp="1"/>
          </p:cNvSpPr>
          <p:nvPr>
            <p:ph type="body" idx="1"/>
          </p:nvPr>
        </p:nvSpPr>
        <p:spPr>
          <a:xfrm>
            <a:off x="714375" y="2017770"/>
            <a:ext cx="10418400" cy="3859155"/>
          </a:xfrm>
          <a:prstGeom prst="rect">
            <a:avLst/>
          </a:prstGeom>
        </p:spPr>
        <p:txBody>
          <a:bodyPr vert="horz" lIns="0" tIns="0" rIns="0" bIns="0" rtlCol="0">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6" name="Platshållare för bildnummer 5"/>
          <p:cNvSpPr>
            <a:spLocks noGrp="1"/>
          </p:cNvSpPr>
          <p:nvPr>
            <p:ph type="sldNum" sz="quarter" idx="4"/>
          </p:nvPr>
        </p:nvSpPr>
        <p:spPr>
          <a:xfrm>
            <a:off x="5817995" y="6379488"/>
            <a:ext cx="556009" cy="154800"/>
          </a:xfrm>
          <a:prstGeom prst="rect">
            <a:avLst/>
          </a:prstGeom>
        </p:spPr>
        <p:txBody>
          <a:bodyPr vert="horz" lIns="0" tIns="0" rIns="0" bIns="0" rtlCol="0" anchor="t" anchorCtr="0"/>
          <a:lstStyle>
            <a:lvl1pPr algn="ctr">
              <a:defRPr sz="1000" b="1" baseline="0">
                <a:solidFill>
                  <a:schemeClr val="tx1"/>
                </a:solidFill>
                <a:latin typeface="Arial" panose="020B0604020202020204" pitchFamily="34" charset="0"/>
              </a:defRPr>
            </a:lvl1pPr>
          </a:lstStyle>
          <a:p>
            <a:fld id="{E8645303-2AAE-45D1-913A-B06AE6474513}" type="slidenum">
              <a:rPr lang="sv-SE" smtClean="0"/>
              <a:pPr/>
              <a:t>‹#›</a:t>
            </a:fld>
            <a:endParaRPr lang="sv-SE"/>
          </a:p>
        </p:txBody>
      </p:sp>
      <p:pic>
        <p:nvPicPr>
          <p:cNvPr id="10" name="Bildobjekt 9">
            <a:extLst>
              <a:ext uri="{FF2B5EF4-FFF2-40B4-BE49-F238E27FC236}">
                <a16:creationId xmlns:a16="http://schemas.microsoft.com/office/drawing/2014/main" id="{8B6ABCF0-737E-4FCA-B8D0-50A3193D9DE0}"/>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10505130" y="6351156"/>
            <a:ext cx="1332607" cy="155954"/>
          </a:xfrm>
          <a:prstGeom prst="rect">
            <a:avLst/>
          </a:prstGeom>
        </p:spPr>
      </p:pic>
      <p:pic>
        <p:nvPicPr>
          <p:cNvPr id="11" name="Bildobjekt 10" descr="En bild som visar ritning, mat, dator&#10;&#10;Automatiskt genererad beskrivning">
            <a:extLst>
              <a:ext uri="{FF2B5EF4-FFF2-40B4-BE49-F238E27FC236}">
                <a16:creationId xmlns:a16="http://schemas.microsoft.com/office/drawing/2014/main" id="{802F1A0A-7606-A547-87A8-746E06112CA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354263" y="6060747"/>
            <a:ext cx="1692380" cy="444292"/>
          </a:xfrm>
          <a:prstGeom prst="rect">
            <a:avLst/>
          </a:prstGeom>
        </p:spPr>
      </p:pic>
      <p:sp>
        <p:nvSpPr>
          <p:cNvPr id="7" name="Platshållare för rubrik 6">
            <a:extLst>
              <a:ext uri="{FF2B5EF4-FFF2-40B4-BE49-F238E27FC236}">
                <a16:creationId xmlns:a16="http://schemas.microsoft.com/office/drawing/2014/main" id="{F6773188-DD55-1940-906C-138AEB2349D7}"/>
              </a:ext>
            </a:extLst>
          </p:cNvPr>
          <p:cNvSpPr>
            <a:spLocks noGrp="1"/>
          </p:cNvSpPr>
          <p:nvPr>
            <p:ph type="title"/>
          </p:nvPr>
        </p:nvSpPr>
        <p:spPr>
          <a:xfrm>
            <a:off x="714375" y="566467"/>
            <a:ext cx="10745788" cy="1039813"/>
          </a:xfrm>
          <a:prstGeom prst="rect">
            <a:avLst/>
          </a:prstGeom>
        </p:spPr>
        <p:txBody>
          <a:bodyPr vert="horz" lIns="0" tIns="0" rIns="0" bIns="0" rtlCol="0" anchor="t" anchorCtr="0">
            <a:noAutofit/>
          </a:bodyPr>
          <a:lstStyle/>
          <a:p>
            <a:r>
              <a:rPr lang="sv-SE"/>
              <a:t>Klicka här för att ändra mall för rubrikformat</a:t>
            </a:r>
          </a:p>
        </p:txBody>
      </p:sp>
    </p:spTree>
    <p:extLst>
      <p:ext uri="{BB962C8B-B14F-4D97-AF65-F5344CB8AC3E}">
        <p14:creationId xmlns:p14="http://schemas.microsoft.com/office/powerpoint/2010/main" val="258270414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Lst>
  <p:hf sldNum="0" hdr="0" dt="0"/>
  <p:txStyles>
    <p:titleStyle>
      <a:lvl1pPr algn="ctr" defTabSz="914400" rtl="0" eaLnBrk="1" latinLnBrk="0" hangingPunct="1">
        <a:lnSpc>
          <a:spcPct val="90000"/>
        </a:lnSpc>
        <a:spcBef>
          <a:spcPct val="0"/>
        </a:spcBef>
        <a:buNone/>
        <a:defRPr sz="5600" kern="1200" cap="none" spc="50" baseline="0">
          <a:solidFill>
            <a:schemeClr val="bg2"/>
          </a:solidFill>
          <a:latin typeface="Arial" panose="020B0604020202020204" pitchFamily="34" charset="0"/>
          <a:ea typeface="+mj-ea"/>
          <a:cs typeface="+mj-cs"/>
        </a:defRPr>
      </a:lvl1pPr>
    </p:titleStyle>
    <p:bodyStyle>
      <a:lvl1pPr marL="228600" indent="-228600" algn="l" defTabSz="914400" rtl="0" eaLnBrk="1" latinLnBrk="0" hangingPunct="1">
        <a:lnSpc>
          <a:spcPct val="150000"/>
        </a:lnSpc>
        <a:spcBef>
          <a:spcPts val="1000"/>
        </a:spcBef>
        <a:buClr>
          <a:schemeClr val="accent1"/>
        </a:buClr>
        <a:buFont typeface="Arial" panose="020B0604020202020204" pitchFamily="34" charset="0"/>
        <a:buChar char="•"/>
        <a:defRPr sz="1400" kern="1200" baseline="0">
          <a:solidFill>
            <a:schemeClr val="tx1"/>
          </a:solidFill>
          <a:latin typeface="+mn-lt"/>
          <a:ea typeface="+mn-ea"/>
          <a:cs typeface="+mn-cs"/>
        </a:defRPr>
      </a:lvl1pPr>
      <a:lvl2pPr marL="460800" indent="-228600" algn="l" defTabSz="914400" rtl="0" eaLnBrk="1" latinLnBrk="0" hangingPunct="1">
        <a:lnSpc>
          <a:spcPct val="150000"/>
        </a:lnSpc>
        <a:spcBef>
          <a:spcPts val="500"/>
        </a:spcBef>
        <a:buClr>
          <a:schemeClr val="accent1"/>
        </a:buClr>
        <a:buFont typeface="Arial" panose="020B0604020202020204" pitchFamily="34" charset="0"/>
        <a:buChar char="•"/>
        <a:defRPr sz="1400" kern="1200" baseline="0">
          <a:solidFill>
            <a:schemeClr val="tx1"/>
          </a:solidFill>
          <a:latin typeface="+mn-lt"/>
          <a:ea typeface="+mn-ea"/>
          <a:cs typeface="+mn-cs"/>
        </a:defRPr>
      </a:lvl2pPr>
      <a:lvl3pPr marL="691200" indent="-228600" algn="l" defTabSz="914400" rtl="0" eaLnBrk="1" latinLnBrk="0" hangingPunct="1">
        <a:lnSpc>
          <a:spcPct val="150000"/>
        </a:lnSpc>
        <a:spcBef>
          <a:spcPts val="500"/>
        </a:spcBef>
        <a:buClr>
          <a:schemeClr val="accent1"/>
        </a:buClr>
        <a:buFont typeface="Arial" panose="020B0604020202020204" pitchFamily="34" charset="0"/>
        <a:buChar char="•"/>
        <a:defRPr sz="1400" kern="1200" baseline="0">
          <a:solidFill>
            <a:schemeClr val="tx1"/>
          </a:solidFill>
          <a:latin typeface="+mn-lt"/>
          <a:ea typeface="+mn-ea"/>
          <a:cs typeface="+mn-cs"/>
        </a:defRPr>
      </a:lvl3pPr>
      <a:lvl4pPr marL="921600" indent="-228600" algn="l" defTabSz="914400" rtl="0" eaLnBrk="1" latinLnBrk="0" hangingPunct="1">
        <a:lnSpc>
          <a:spcPct val="150000"/>
        </a:lnSpc>
        <a:spcBef>
          <a:spcPts val="500"/>
        </a:spcBef>
        <a:buClr>
          <a:schemeClr val="accent1"/>
        </a:buClr>
        <a:buFont typeface="Arial" panose="020B0604020202020204" pitchFamily="34" charset="0"/>
        <a:buChar char="•"/>
        <a:defRPr sz="1400" kern="1200" baseline="0">
          <a:solidFill>
            <a:schemeClr val="tx1"/>
          </a:solidFill>
          <a:latin typeface="+mn-lt"/>
          <a:ea typeface="+mn-ea"/>
          <a:cs typeface="+mn-cs"/>
        </a:defRPr>
      </a:lvl4pPr>
      <a:lvl5pPr marL="1116000" indent="-228600" algn="l" defTabSz="914400" rtl="0" eaLnBrk="1" latinLnBrk="0" hangingPunct="1">
        <a:lnSpc>
          <a:spcPct val="150000"/>
        </a:lnSpc>
        <a:spcBef>
          <a:spcPts val="500"/>
        </a:spcBef>
        <a:buClr>
          <a:schemeClr val="accent1"/>
        </a:buClr>
        <a:buFont typeface="Arial" panose="020B0604020202020204" pitchFamily="34" charset="0"/>
        <a:buChar char="•"/>
        <a:defRPr sz="14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450">
          <p15:clr>
            <a:srgbClr val="F26B43"/>
          </p15:clr>
        </p15:guide>
        <p15:guide id="4" pos="7219">
          <p15:clr>
            <a:srgbClr val="F26B43"/>
          </p15:clr>
        </p15:guide>
        <p15:guide id="6" orient="horz" pos="3702">
          <p15:clr>
            <a:srgbClr val="F26B43"/>
          </p15:clr>
        </p15:guide>
        <p15:guide id="9" orient="horz" pos="41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262A21-B45A-4FE9-A80B-9D65FA0D3BDD}"/>
              </a:ext>
            </a:extLst>
          </p:cNvPr>
          <p:cNvSpPr txBox="1">
            <a:spLocks noGrp="1"/>
          </p:cNvSpPr>
          <p:nvPr>
            <p:ph type="title"/>
          </p:nvPr>
        </p:nvSpPr>
        <p:spPr>
          <a:xfrm>
            <a:off x="609603" y="529876"/>
            <a:ext cx="10972800" cy="1143000"/>
          </a:xfrm>
          <a:prstGeom prst="rect">
            <a:avLst/>
          </a:prstGeom>
          <a:noFill/>
          <a:ln>
            <a:noFill/>
          </a:ln>
        </p:spPr>
        <p:txBody>
          <a:bodyPr vert="horz" wrap="square" lIns="91440" tIns="45720" rIns="91440" bIns="45720" anchor="ctr" anchorCtr="1" compatLnSpc="1">
            <a:normAutofit/>
          </a:bodyPr>
          <a:lstStyle/>
          <a:p>
            <a:pPr lvl="0"/>
            <a:r>
              <a:rPr lang="sv-SE"/>
              <a:t>Klicka här för att ändra format</a:t>
            </a:r>
          </a:p>
        </p:txBody>
      </p:sp>
      <p:sp>
        <p:nvSpPr>
          <p:cNvPr id="3" name="Text Placeholder 2">
            <a:extLst>
              <a:ext uri="{FF2B5EF4-FFF2-40B4-BE49-F238E27FC236}">
                <a16:creationId xmlns:a16="http://schemas.microsoft.com/office/drawing/2014/main" id="{E770A67C-7E8E-41C0-B8BA-EDEC3DBF11E7}"/>
              </a:ext>
            </a:extLst>
          </p:cNvPr>
          <p:cNvSpPr txBox="1">
            <a:spLocks noGrp="1"/>
          </p:cNvSpPr>
          <p:nvPr>
            <p:ph type="body" idx="1"/>
          </p:nvPr>
        </p:nvSpPr>
        <p:spPr>
          <a:xfrm>
            <a:off x="609603" y="1855436"/>
            <a:ext cx="10972800" cy="4351236"/>
          </a:xfrm>
          <a:prstGeom prst="rect">
            <a:avLst/>
          </a:prstGeom>
          <a:noFill/>
          <a:ln>
            <a:noFill/>
          </a:ln>
        </p:spPr>
        <p:txBody>
          <a:bodyPr vert="horz" wrap="square" lIns="91440" tIns="45720" rIns="91440" bIns="45720" anchor="t" anchorCtr="0" compatLnSpc="1">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5" name="Picture 6" descr="Innovation_Skane_CMYK.eps">
            <a:extLst>
              <a:ext uri="{FF2B5EF4-FFF2-40B4-BE49-F238E27FC236}">
                <a16:creationId xmlns:a16="http://schemas.microsoft.com/office/drawing/2014/main" id="{BA7DB90A-91BC-3D4F-BFB5-71243EB665A3}"/>
              </a:ext>
            </a:extLst>
          </p:cNvPr>
          <p:cNvPicPr>
            <a:picLocks noChangeAspect="1"/>
          </p:cNvPicPr>
          <p:nvPr userDrawn="1"/>
        </p:nvPicPr>
        <p:blipFill>
          <a:blip r:embed="rId18" cstate="email">
            <a:extLst>
              <a:ext uri="{28A0092B-C50C-407E-A947-70E740481C1C}">
                <a14:useLocalDpi xmlns:a14="http://schemas.microsoft.com/office/drawing/2010/main"/>
              </a:ext>
            </a:extLst>
          </a:blip>
          <a:stretch>
            <a:fillRect/>
          </a:stretch>
        </p:blipFill>
        <p:spPr>
          <a:xfrm>
            <a:off x="10251204" y="5909679"/>
            <a:ext cx="1929114" cy="975080"/>
          </a:xfrm>
          <a:prstGeom prst="rect">
            <a:avLst/>
          </a:prstGeom>
        </p:spPr>
      </p:pic>
    </p:spTree>
    <p:extLst>
      <p:ext uri="{BB962C8B-B14F-4D97-AF65-F5344CB8AC3E}">
        <p14:creationId xmlns:p14="http://schemas.microsoft.com/office/powerpoint/2010/main" val="32507204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Lst>
  <p:transition>
    <p:fade/>
  </p:transition>
  <p:txStyles>
    <p:titleStyle>
      <a:lvl1pPr marL="0" marR="0" lvl="0" indent="0" algn="ctr" defTabSz="457200" rtl="0" fontAlgn="auto" hangingPunct="1">
        <a:lnSpc>
          <a:spcPct val="100000"/>
        </a:lnSpc>
        <a:spcBef>
          <a:spcPts val="0"/>
        </a:spcBef>
        <a:spcAft>
          <a:spcPts val="0"/>
        </a:spcAft>
        <a:buNone/>
        <a:tabLst/>
        <a:defRPr lang="sv-SE" sz="4400" b="1" i="0" u="none" strike="noStrike" kern="1200" cap="none" spc="-180" baseline="0">
          <a:solidFill>
            <a:srgbClr val="343432"/>
          </a:solidFill>
          <a:uFillTx/>
          <a:latin typeface="News Gothic MT"/>
        </a:defRPr>
      </a:lvl1pPr>
    </p:titleStyle>
    <p:bodyStyle>
      <a:lvl1pPr marL="342900" marR="0" lvl="0" indent="-342900" algn="l" defTabSz="457200" rtl="0" fontAlgn="auto" hangingPunct="1">
        <a:lnSpc>
          <a:spcPct val="100000"/>
        </a:lnSpc>
        <a:spcBef>
          <a:spcPts val="800"/>
        </a:spcBef>
        <a:spcAft>
          <a:spcPts val="0"/>
        </a:spcAft>
        <a:buSzPct val="100000"/>
        <a:buFont typeface="Arial"/>
        <a:buChar char="•"/>
        <a:tabLst/>
        <a:defRPr lang="sv-SE" sz="2400" b="0" i="0" u="none" strike="noStrike" kern="1200" cap="none" spc="-100" baseline="0">
          <a:solidFill>
            <a:srgbClr val="343432"/>
          </a:solidFill>
          <a:uFillTx/>
          <a:latin typeface="News Gothic MT"/>
        </a:defRPr>
      </a:lvl1pPr>
      <a:lvl2pPr marL="742950" marR="0" lvl="1" indent="-285750" algn="l" defTabSz="457200" rtl="0" fontAlgn="auto" hangingPunct="1">
        <a:lnSpc>
          <a:spcPct val="100000"/>
        </a:lnSpc>
        <a:spcBef>
          <a:spcPts val="800"/>
        </a:spcBef>
        <a:spcAft>
          <a:spcPts val="0"/>
        </a:spcAft>
        <a:buSzPct val="100000"/>
        <a:buFont typeface="Arial"/>
        <a:buChar char="–"/>
        <a:tabLst/>
        <a:defRPr lang="sv-SE" sz="2000" b="0" i="0" u="none" strike="noStrike" kern="1200" cap="none" spc="-100" baseline="0">
          <a:solidFill>
            <a:srgbClr val="343432"/>
          </a:solidFill>
          <a:uFillTx/>
          <a:latin typeface="News Gothic MT"/>
        </a:defRPr>
      </a:lvl2pPr>
      <a:lvl3pPr marL="1143000" marR="0" lvl="2" indent="-228600" algn="l" defTabSz="457200" rtl="0" fontAlgn="auto" hangingPunct="1">
        <a:lnSpc>
          <a:spcPct val="100000"/>
        </a:lnSpc>
        <a:spcBef>
          <a:spcPts val="800"/>
        </a:spcBef>
        <a:spcAft>
          <a:spcPts val="0"/>
        </a:spcAft>
        <a:buSzPct val="100000"/>
        <a:buFont typeface="Arial"/>
        <a:buChar char="•"/>
        <a:tabLst/>
        <a:defRPr lang="sv-SE" sz="1800" b="0" i="0" u="none" strike="noStrike" kern="1200" cap="none" spc="-100" baseline="0">
          <a:solidFill>
            <a:srgbClr val="343432"/>
          </a:solidFill>
          <a:uFillTx/>
          <a:latin typeface="News Gothic MT"/>
        </a:defRPr>
      </a:lvl3pPr>
      <a:lvl4pPr marL="1600200" marR="0" lvl="3" indent="-228600" algn="l" defTabSz="457200" rtl="0" fontAlgn="auto" hangingPunct="1">
        <a:lnSpc>
          <a:spcPct val="100000"/>
        </a:lnSpc>
        <a:spcBef>
          <a:spcPts val="800"/>
        </a:spcBef>
        <a:spcAft>
          <a:spcPts val="0"/>
        </a:spcAft>
        <a:buSzPct val="100000"/>
        <a:buFont typeface="Arial"/>
        <a:buChar char="–"/>
        <a:tabLst/>
        <a:defRPr lang="sv-SE" sz="1600" b="0" i="0" u="none" strike="noStrike" kern="1200" cap="none" spc="-100" baseline="0">
          <a:solidFill>
            <a:srgbClr val="343432"/>
          </a:solidFill>
          <a:uFillTx/>
          <a:latin typeface="News Gothic MT"/>
        </a:defRPr>
      </a:lvl4pPr>
      <a:lvl5pPr marL="2057400" marR="0" lvl="4" indent="-228600" algn="l" defTabSz="457200" rtl="0" fontAlgn="auto" hangingPunct="1">
        <a:lnSpc>
          <a:spcPct val="100000"/>
        </a:lnSpc>
        <a:spcBef>
          <a:spcPts val="800"/>
        </a:spcBef>
        <a:spcAft>
          <a:spcPts val="0"/>
        </a:spcAft>
        <a:buSzPct val="100000"/>
        <a:buFont typeface="Arial"/>
        <a:buChar char="»"/>
        <a:tabLst/>
        <a:defRPr lang="sv-SE" sz="1600" b="0" i="0" u="none" strike="noStrike" kern="1200" cap="none" spc="-100" baseline="0">
          <a:solidFill>
            <a:srgbClr val="343432"/>
          </a:solidFill>
          <a:uFillTx/>
          <a:latin typeface="News Gothic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529877"/>
            <a:ext cx="10972800" cy="1143000"/>
          </a:xfrm>
          <a:prstGeom prst="rect">
            <a:avLst/>
          </a:prstGeom>
        </p:spPr>
        <p:txBody>
          <a:bodyPr vert="horz" lIns="91440" tIns="45720" rIns="91440" bIns="45720" rtlCol="0" anchor="ctr">
            <a:normAutofit/>
          </a:bodyPr>
          <a:lstStyle/>
          <a:p>
            <a:r>
              <a:rPr lang="sv-SE" noProof="0"/>
              <a:t>Klicka här för att ändra format</a:t>
            </a:r>
          </a:p>
        </p:txBody>
      </p:sp>
      <p:sp>
        <p:nvSpPr>
          <p:cNvPr id="3" name="Text Placeholder 2"/>
          <p:cNvSpPr>
            <a:spLocks noGrp="1"/>
          </p:cNvSpPr>
          <p:nvPr>
            <p:ph type="body" idx="1"/>
          </p:nvPr>
        </p:nvSpPr>
        <p:spPr>
          <a:xfrm>
            <a:off x="609600" y="1855441"/>
            <a:ext cx="10972800" cy="4351235"/>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8" name="Picture 6"/>
          <p:cNvPicPr>
            <a:picLocks noChangeAspect="1"/>
          </p:cNvPicPr>
          <p:nvPr userDrawn="1"/>
        </p:nvPicPr>
        <p:blipFill>
          <a:blip r:embed="rId20" cstate="email">
            <a:extLst>
              <a:ext uri="{28A0092B-C50C-407E-A947-70E740481C1C}">
                <a14:useLocalDpi xmlns:a14="http://schemas.microsoft.com/office/drawing/2010/main"/>
              </a:ext>
            </a:extLst>
          </a:blip>
          <a:stretch>
            <a:fillRect/>
          </a:stretch>
        </p:blipFill>
        <p:spPr>
          <a:xfrm>
            <a:off x="9961747" y="5980531"/>
            <a:ext cx="2063900" cy="452292"/>
          </a:xfrm>
          <a:prstGeom prst="rect">
            <a:avLst/>
          </a:prstGeom>
        </p:spPr>
      </p:pic>
      <p:pic>
        <p:nvPicPr>
          <p:cNvPr id="13" name="Picture 5" descr="Interreg.pdf"/>
          <p:cNvPicPr>
            <a:picLocks noChangeAspect="1"/>
          </p:cNvPicPr>
          <p:nvPr userDrawn="1"/>
        </p:nvPicPr>
        <p:blipFill rotWithShape="1">
          <a:blip r:embed="rId21" cstate="email">
            <a:extLst>
              <a:ext uri="{28A0092B-C50C-407E-A947-70E740481C1C}">
                <a14:useLocalDpi xmlns:a14="http://schemas.microsoft.com/office/drawing/2010/main"/>
              </a:ext>
            </a:extLst>
          </a:blip>
          <a:srcRect l="-16189" t="-76250" r="-17270" b="-65576"/>
          <a:stretch/>
        </p:blipFill>
        <p:spPr>
          <a:xfrm>
            <a:off x="9266472" y="2267"/>
            <a:ext cx="2925529" cy="1356820"/>
          </a:xfrm>
          <a:prstGeom prst="rect">
            <a:avLst/>
          </a:prstGeom>
          <a:solidFill>
            <a:schemeClr val="bg1"/>
          </a:solidFill>
        </p:spPr>
      </p:pic>
    </p:spTree>
    <p:extLst>
      <p:ext uri="{BB962C8B-B14F-4D97-AF65-F5344CB8AC3E}">
        <p14:creationId xmlns:p14="http://schemas.microsoft.com/office/powerpoint/2010/main" val="849701824"/>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 id="2147483732" r:id="rId18"/>
  </p:sldLayoutIdLst>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xStyles>
    <p:titleStyle>
      <a:lvl1pPr algn="l" defTabSz="457155" rtl="0" eaLnBrk="1" latinLnBrk="0" hangingPunct="1">
        <a:spcBef>
          <a:spcPct val="0"/>
        </a:spcBef>
        <a:buNone/>
        <a:defRPr sz="2800" b="1" kern="2700" spc="-71">
          <a:solidFill>
            <a:schemeClr val="tx1"/>
          </a:solidFill>
          <a:latin typeface="+mj-lt"/>
          <a:ea typeface="+mj-ea"/>
          <a:cs typeface="+mj-cs"/>
        </a:defRPr>
      </a:lvl1pPr>
    </p:titleStyle>
    <p:bodyStyle>
      <a:lvl1pPr marL="269973" indent="-269973" algn="l" defTabSz="457155" rtl="0" eaLnBrk="1" latinLnBrk="0" hangingPunct="1">
        <a:spcBef>
          <a:spcPts val="800"/>
        </a:spcBef>
        <a:buFont typeface="Arial"/>
        <a:buChar char="•"/>
        <a:defRPr sz="2000" kern="2000" spc="-100">
          <a:solidFill>
            <a:schemeClr val="tx1"/>
          </a:solidFill>
          <a:latin typeface="+mn-lt"/>
          <a:ea typeface="+mn-ea"/>
          <a:cs typeface="+mn-cs"/>
        </a:defRPr>
      </a:lvl1pPr>
      <a:lvl2pPr marL="742876" indent="-285724" algn="l" defTabSz="457155" rtl="0" eaLnBrk="1" latinLnBrk="0" hangingPunct="1">
        <a:spcBef>
          <a:spcPts val="800"/>
        </a:spcBef>
        <a:buFont typeface="Arial"/>
        <a:buChar char="–"/>
        <a:defRPr sz="1800" kern="2000" spc="-100">
          <a:solidFill>
            <a:schemeClr val="tx1"/>
          </a:solidFill>
          <a:latin typeface="+mn-lt"/>
          <a:ea typeface="+mn-ea"/>
          <a:cs typeface="+mn-cs"/>
        </a:defRPr>
      </a:lvl2pPr>
      <a:lvl3pPr marL="1142886" indent="-228578" algn="l" defTabSz="457155" rtl="0" eaLnBrk="1" latinLnBrk="0" hangingPunct="1">
        <a:spcBef>
          <a:spcPts val="800"/>
        </a:spcBef>
        <a:buFont typeface="Arial"/>
        <a:buChar char="•"/>
        <a:defRPr sz="1600" kern="2000" spc="-100">
          <a:solidFill>
            <a:schemeClr val="tx1"/>
          </a:solidFill>
          <a:latin typeface="+mn-lt"/>
          <a:ea typeface="+mn-ea"/>
          <a:cs typeface="+mn-cs"/>
        </a:defRPr>
      </a:lvl3pPr>
      <a:lvl4pPr marL="1600040" indent="-228578" algn="l" defTabSz="457155" rtl="0" eaLnBrk="1" latinLnBrk="0" hangingPunct="1">
        <a:spcBef>
          <a:spcPts val="800"/>
        </a:spcBef>
        <a:buFont typeface="Arial"/>
        <a:buChar char="–"/>
        <a:defRPr sz="1400" kern="2000" spc="-100">
          <a:solidFill>
            <a:schemeClr val="tx1"/>
          </a:solidFill>
          <a:latin typeface="+mn-lt"/>
          <a:ea typeface="+mn-ea"/>
          <a:cs typeface="+mn-cs"/>
        </a:defRPr>
      </a:lvl4pPr>
      <a:lvl5pPr marL="2057195" indent="-228578" algn="l" defTabSz="457155" rtl="0" eaLnBrk="1" latinLnBrk="0" hangingPunct="1">
        <a:spcBef>
          <a:spcPts val="800"/>
        </a:spcBef>
        <a:buFont typeface="Arial"/>
        <a:buChar char="»"/>
        <a:defRPr sz="1400" kern="2000" spc="-100">
          <a:solidFill>
            <a:schemeClr val="tx1"/>
          </a:solidFill>
          <a:latin typeface="+mn-lt"/>
          <a:ea typeface="+mn-ea"/>
          <a:cs typeface="+mn-cs"/>
        </a:defRPr>
      </a:lvl5pPr>
      <a:lvl6pPr marL="2514349" indent="-228578" algn="l" defTabSz="457155" rtl="0" eaLnBrk="1" latinLnBrk="0" hangingPunct="1">
        <a:spcBef>
          <a:spcPct val="20000"/>
        </a:spcBef>
        <a:buFont typeface="Arial"/>
        <a:buChar char="•"/>
        <a:defRPr sz="2000" kern="1200">
          <a:solidFill>
            <a:schemeClr val="tx1"/>
          </a:solidFill>
          <a:latin typeface="+mn-lt"/>
          <a:ea typeface="+mn-ea"/>
          <a:cs typeface="+mn-cs"/>
        </a:defRPr>
      </a:lvl6pPr>
      <a:lvl7pPr marL="2971504" indent="-228578" algn="l" defTabSz="457155" rtl="0" eaLnBrk="1" latinLnBrk="0" hangingPunct="1">
        <a:spcBef>
          <a:spcPct val="20000"/>
        </a:spcBef>
        <a:buFont typeface="Arial"/>
        <a:buChar char="•"/>
        <a:defRPr sz="2000" kern="1200">
          <a:solidFill>
            <a:schemeClr val="tx1"/>
          </a:solidFill>
          <a:latin typeface="+mn-lt"/>
          <a:ea typeface="+mn-ea"/>
          <a:cs typeface="+mn-cs"/>
        </a:defRPr>
      </a:lvl7pPr>
      <a:lvl8pPr marL="3428658" indent="-228578" algn="l" defTabSz="457155" rtl="0" eaLnBrk="1" latinLnBrk="0" hangingPunct="1">
        <a:spcBef>
          <a:spcPct val="20000"/>
        </a:spcBef>
        <a:buFont typeface="Arial"/>
        <a:buChar char="•"/>
        <a:defRPr sz="2000" kern="1200">
          <a:solidFill>
            <a:schemeClr val="tx1"/>
          </a:solidFill>
          <a:latin typeface="+mn-lt"/>
          <a:ea typeface="+mn-ea"/>
          <a:cs typeface="+mn-cs"/>
        </a:defRPr>
      </a:lvl8pPr>
      <a:lvl9pPr marL="3885814" indent="-228578" algn="l" defTabSz="457155"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55" rtl="0" eaLnBrk="1" latinLnBrk="0" hangingPunct="1">
        <a:defRPr sz="1800" kern="1200">
          <a:solidFill>
            <a:schemeClr val="tx1"/>
          </a:solidFill>
          <a:latin typeface="+mn-lt"/>
          <a:ea typeface="+mn-ea"/>
          <a:cs typeface="+mn-cs"/>
        </a:defRPr>
      </a:lvl1pPr>
      <a:lvl2pPr marL="457155" algn="l" defTabSz="457155" rtl="0" eaLnBrk="1" latinLnBrk="0" hangingPunct="1">
        <a:defRPr sz="1800" kern="1200">
          <a:solidFill>
            <a:schemeClr val="tx1"/>
          </a:solidFill>
          <a:latin typeface="+mn-lt"/>
          <a:ea typeface="+mn-ea"/>
          <a:cs typeface="+mn-cs"/>
        </a:defRPr>
      </a:lvl2pPr>
      <a:lvl3pPr marL="914309" algn="l" defTabSz="457155" rtl="0" eaLnBrk="1" latinLnBrk="0" hangingPunct="1">
        <a:defRPr sz="1800" kern="1200">
          <a:solidFill>
            <a:schemeClr val="tx1"/>
          </a:solidFill>
          <a:latin typeface="+mn-lt"/>
          <a:ea typeface="+mn-ea"/>
          <a:cs typeface="+mn-cs"/>
        </a:defRPr>
      </a:lvl3pPr>
      <a:lvl4pPr marL="1371464" algn="l" defTabSz="457155" rtl="0" eaLnBrk="1" latinLnBrk="0" hangingPunct="1">
        <a:defRPr sz="1800" kern="1200">
          <a:solidFill>
            <a:schemeClr val="tx1"/>
          </a:solidFill>
          <a:latin typeface="+mn-lt"/>
          <a:ea typeface="+mn-ea"/>
          <a:cs typeface="+mn-cs"/>
        </a:defRPr>
      </a:lvl4pPr>
      <a:lvl5pPr marL="1828618" algn="l" defTabSz="457155" rtl="0" eaLnBrk="1" latinLnBrk="0" hangingPunct="1">
        <a:defRPr sz="1800" kern="1200">
          <a:solidFill>
            <a:schemeClr val="tx1"/>
          </a:solidFill>
          <a:latin typeface="+mn-lt"/>
          <a:ea typeface="+mn-ea"/>
          <a:cs typeface="+mn-cs"/>
        </a:defRPr>
      </a:lvl5pPr>
      <a:lvl6pPr marL="2285774" algn="l" defTabSz="457155" rtl="0" eaLnBrk="1" latinLnBrk="0" hangingPunct="1">
        <a:defRPr sz="1800" kern="1200">
          <a:solidFill>
            <a:schemeClr val="tx1"/>
          </a:solidFill>
          <a:latin typeface="+mn-lt"/>
          <a:ea typeface="+mn-ea"/>
          <a:cs typeface="+mn-cs"/>
        </a:defRPr>
      </a:lvl6pPr>
      <a:lvl7pPr marL="2742926" algn="l" defTabSz="457155" rtl="0" eaLnBrk="1" latinLnBrk="0" hangingPunct="1">
        <a:defRPr sz="1800" kern="1200">
          <a:solidFill>
            <a:schemeClr val="tx1"/>
          </a:solidFill>
          <a:latin typeface="+mn-lt"/>
          <a:ea typeface="+mn-ea"/>
          <a:cs typeface="+mn-cs"/>
        </a:defRPr>
      </a:lvl7pPr>
      <a:lvl8pPr marL="3200080" algn="l" defTabSz="457155" rtl="0" eaLnBrk="1" latinLnBrk="0" hangingPunct="1">
        <a:defRPr sz="1800" kern="1200">
          <a:solidFill>
            <a:schemeClr val="tx1"/>
          </a:solidFill>
          <a:latin typeface="+mn-lt"/>
          <a:ea typeface="+mn-ea"/>
          <a:cs typeface="+mn-cs"/>
        </a:defRPr>
      </a:lvl8pPr>
      <a:lvl9pPr marL="3657235" algn="l" defTabSz="457155"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1396" y="275877"/>
            <a:ext cx="8200503" cy="1143000"/>
          </a:xfrm>
          <a:prstGeom prst="rect">
            <a:avLst/>
          </a:prstGeom>
        </p:spPr>
        <p:txBody>
          <a:bodyPr vert="horz" lIns="91440" tIns="45720" rIns="91440" bIns="45720" rtlCol="0" anchor="ctr">
            <a:normAutofit/>
          </a:bodyPr>
          <a:lstStyle/>
          <a:p>
            <a:r>
              <a:rPr lang="sv-SE" noProof="0"/>
              <a:t>Klicka här för att ändra format</a:t>
            </a:r>
          </a:p>
        </p:txBody>
      </p:sp>
      <p:sp>
        <p:nvSpPr>
          <p:cNvPr id="3" name="Text Placeholder 2"/>
          <p:cNvSpPr>
            <a:spLocks noGrp="1"/>
          </p:cNvSpPr>
          <p:nvPr>
            <p:ph type="body" idx="1"/>
          </p:nvPr>
        </p:nvSpPr>
        <p:spPr>
          <a:xfrm>
            <a:off x="1921396" y="1614488"/>
            <a:ext cx="8200503" cy="4592186"/>
          </a:xfrm>
          <a:prstGeom prst="rect">
            <a:avLst/>
          </a:prstGeom>
        </p:spPr>
        <p:txBody>
          <a:bodyPr vert="horz" lIns="91440" tIns="45720" rIns="91440" bIns="45720" rtlCol="0">
            <a:normAutofit/>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pic>
        <p:nvPicPr>
          <p:cNvPr id="6" name="Picture 6" descr="Innovation_Skane_CMYK.eps"/>
          <p:cNvPicPr>
            <a:picLocks noChangeAspect="1"/>
          </p:cNvPicPr>
          <p:nvPr userDrawn="1"/>
        </p:nvPicPr>
        <p:blipFill>
          <a:blip r:embed="rId25" cstate="email">
            <a:extLst>
              <a:ext uri="{28A0092B-C50C-407E-A947-70E740481C1C}">
                <a14:useLocalDpi xmlns:a14="http://schemas.microsoft.com/office/drawing/2010/main"/>
              </a:ext>
            </a:extLst>
          </a:blip>
          <a:stretch>
            <a:fillRect/>
          </a:stretch>
        </p:blipFill>
        <p:spPr>
          <a:xfrm>
            <a:off x="10121900" y="5881970"/>
            <a:ext cx="1929114" cy="975080"/>
          </a:xfrm>
          <a:prstGeom prst="rect">
            <a:avLst/>
          </a:prstGeom>
        </p:spPr>
      </p:pic>
    </p:spTree>
    <p:extLst>
      <p:ext uri="{BB962C8B-B14F-4D97-AF65-F5344CB8AC3E}">
        <p14:creationId xmlns:p14="http://schemas.microsoft.com/office/powerpoint/2010/main" val="1238872604"/>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751" r:id="rId18"/>
    <p:sldLayoutId id="2147483752" r:id="rId19"/>
    <p:sldLayoutId id="2147483753" r:id="rId20"/>
    <p:sldLayoutId id="2147483754" r:id="rId21"/>
    <p:sldLayoutId id="2147483755" r:id="rId22"/>
    <p:sldLayoutId id="2147483756" r:id="rId23"/>
  </p:sldLayoutIdLst>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xStyles>
    <p:titleStyle>
      <a:lvl1pPr algn="ctr" defTabSz="457200" rtl="0" eaLnBrk="1" latinLnBrk="0" hangingPunct="1">
        <a:spcBef>
          <a:spcPct val="0"/>
        </a:spcBef>
        <a:buNone/>
        <a:defRPr sz="4400" b="0" i="0" kern="4000" spc="-180" baseline="0">
          <a:solidFill>
            <a:schemeClr val="tx1"/>
          </a:solidFill>
          <a:latin typeface="+mj-lt"/>
          <a:ea typeface="+mj-ea"/>
          <a:cs typeface="+mj-cs"/>
        </a:defRPr>
      </a:lvl1pPr>
    </p:titleStyle>
    <p:bodyStyle>
      <a:lvl1pPr marL="342900" indent="-342900" algn="l" defTabSz="457200" rtl="0" eaLnBrk="1" latinLnBrk="0" hangingPunct="1">
        <a:spcBef>
          <a:spcPts val="800"/>
        </a:spcBef>
        <a:buFont typeface="Arial"/>
        <a:buChar char="•"/>
        <a:defRPr sz="2000" b="1" kern="2000" spc="-100">
          <a:solidFill>
            <a:schemeClr val="tx1"/>
          </a:solidFill>
          <a:latin typeface="+mn-lt"/>
          <a:ea typeface="+mn-ea"/>
          <a:cs typeface="+mn-cs"/>
        </a:defRPr>
      </a:lvl1pPr>
      <a:lvl2pPr marL="742950" indent="-285750" algn="l" defTabSz="457200" rtl="0" eaLnBrk="1" latinLnBrk="0" hangingPunct="1">
        <a:spcBef>
          <a:spcPts val="800"/>
        </a:spcBef>
        <a:buFont typeface="Arial"/>
        <a:buChar char="–"/>
        <a:defRPr sz="2000" kern="2000" spc="-100">
          <a:solidFill>
            <a:schemeClr val="tx1"/>
          </a:solidFill>
          <a:latin typeface="+mn-lt"/>
          <a:ea typeface="+mn-ea"/>
          <a:cs typeface="+mn-cs"/>
        </a:defRPr>
      </a:lvl2pPr>
      <a:lvl3pPr marL="1143000" indent="-228600" algn="l" defTabSz="457200" rtl="0" eaLnBrk="1" latinLnBrk="0" hangingPunct="1">
        <a:spcBef>
          <a:spcPts val="800"/>
        </a:spcBef>
        <a:buFont typeface="Arial"/>
        <a:buChar char="•"/>
        <a:defRPr sz="1800" kern="2000" spc="-100">
          <a:solidFill>
            <a:schemeClr val="tx1"/>
          </a:solidFill>
          <a:latin typeface="+mn-lt"/>
          <a:ea typeface="+mn-ea"/>
          <a:cs typeface="+mn-cs"/>
        </a:defRPr>
      </a:lvl3pPr>
      <a:lvl4pPr marL="1600200" indent="-228600" algn="l" defTabSz="457200" rtl="0" eaLnBrk="1" latinLnBrk="0" hangingPunct="1">
        <a:spcBef>
          <a:spcPts val="800"/>
        </a:spcBef>
        <a:buFont typeface="Arial"/>
        <a:buChar char="–"/>
        <a:defRPr sz="1600" kern="2000" spc="-100">
          <a:solidFill>
            <a:schemeClr val="tx1"/>
          </a:solidFill>
          <a:latin typeface="+mn-lt"/>
          <a:ea typeface="+mn-ea"/>
          <a:cs typeface="+mn-cs"/>
        </a:defRPr>
      </a:lvl4pPr>
      <a:lvl5pPr marL="2057400" indent="-228600" algn="l" defTabSz="457200" rtl="0" eaLnBrk="1" latinLnBrk="0" hangingPunct="1">
        <a:spcBef>
          <a:spcPts val="800"/>
        </a:spcBef>
        <a:buFont typeface="Arial"/>
        <a:buChar char="»"/>
        <a:defRPr sz="1400" kern="2000" spc="-1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26">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717549" y="549275"/>
            <a:ext cx="10742613" cy="612775"/>
          </a:xfrm>
          <a:prstGeom prst="rect">
            <a:avLst/>
          </a:prstGeom>
        </p:spPr>
        <p:txBody>
          <a:bodyPr vert="horz" lIns="0" tIns="0" rIns="0" bIns="0" rtlCol="0" anchor="t" anchorCtr="0">
            <a:noAutofit/>
          </a:bodyPr>
          <a:lstStyle/>
          <a:p>
            <a:r>
              <a:rPr lang="sv-SE"/>
              <a:t>Klicka för att skriva rubrik</a:t>
            </a:r>
          </a:p>
        </p:txBody>
      </p:sp>
      <p:sp>
        <p:nvSpPr>
          <p:cNvPr id="3" name="Platshållare för text 2"/>
          <p:cNvSpPr>
            <a:spLocks noGrp="1"/>
          </p:cNvSpPr>
          <p:nvPr>
            <p:ph type="body" idx="1"/>
          </p:nvPr>
        </p:nvSpPr>
        <p:spPr>
          <a:xfrm>
            <a:off x="714374" y="1304925"/>
            <a:ext cx="10742613" cy="4721352"/>
          </a:xfrm>
          <a:prstGeom prst="rect">
            <a:avLst/>
          </a:prstGeom>
        </p:spPr>
        <p:txBody>
          <a:bodyPr vert="horz" lIns="0" tIns="0" rIns="0" bIns="0" rtlCol="0">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2"/>
          </p:nvPr>
        </p:nvSpPr>
        <p:spPr>
          <a:xfrm>
            <a:off x="350491" y="6540664"/>
            <a:ext cx="657225" cy="154800"/>
          </a:xfrm>
          <a:prstGeom prst="rect">
            <a:avLst/>
          </a:prstGeom>
        </p:spPr>
        <p:txBody>
          <a:bodyPr vert="horz" lIns="0" tIns="0" rIns="0" bIns="0" rtlCol="0" anchor="t" anchorCtr="0"/>
          <a:lstStyle>
            <a:lvl1pPr algn="l">
              <a:defRPr sz="800">
                <a:solidFill>
                  <a:schemeClr val="accent3"/>
                </a:solidFill>
              </a:defRPr>
            </a:lvl1pPr>
          </a:lstStyle>
          <a:p>
            <a:r>
              <a:rPr lang="sv-SE">
                <a:solidFill>
                  <a:schemeClr val="tx1"/>
                </a:solidFill>
              </a:rPr>
              <a:t>201x-xx-xx</a:t>
            </a:r>
          </a:p>
        </p:txBody>
      </p:sp>
      <p:sp>
        <p:nvSpPr>
          <p:cNvPr id="5" name="Platshållare för sidfot 4"/>
          <p:cNvSpPr>
            <a:spLocks noGrp="1"/>
          </p:cNvSpPr>
          <p:nvPr>
            <p:ph type="ftr" sz="quarter" idx="3"/>
          </p:nvPr>
        </p:nvSpPr>
        <p:spPr>
          <a:xfrm>
            <a:off x="350493" y="6205493"/>
            <a:ext cx="5267325" cy="155955"/>
          </a:xfrm>
          <a:prstGeom prst="rect">
            <a:avLst/>
          </a:prstGeom>
        </p:spPr>
        <p:txBody>
          <a:bodyPr vert="horz" lIns="0" tIns="0" rIns="0" bIns="0" rtlCol="0" anchor="t" anchorCtr="0"/>
          <a:lstStyle>
            <a:lvl1pPr algn="l">
              <a:defRPr sz="1000" cap="all" baseline="0">
                <a:solidFill>
                  <a:schemeClr val="tx1"/>
                </a:solidFill>
              </a:defRPr>
            </a:lvl1pPr>
          </a:lstStyle>
          <a:p>
            <a:r>
              <a:rPr lang="sv-SE"/>
              <a:t>Sidfot om man väljer att infoga en sådan i sin presentation</a:t>
            </a:r>
          </a:p>
        </p:txBody>
      </p:sp>
      <p:sp>
        <p:nvSpPr>
          <p:cNvPr id="6" name="Platshållare för bildnummer 5"/>
          <p:cNvSpPr>
            <a:spLocks noGrp="1"/>
          </p:cNvSpPr>
          <p:nvPr>
            <p:ph type="sldNum" sz="quarter" idx="4"/>
          </p:nvPr>
        </p:nvSpPr>
        <p:spPr>
          <a:xfrm>
            <a:off x="350492" y="6371054"/>
            <a:ext cx="556009" cy="154800"/>
          </a:xfrm>
          <a:prstGeom prst="rect">
            <a:avLst/>
          </a:prstGeom>
        </p:spPr>
        <p:txBody>
          <a:bodyPr vert="horz" lIns="0" tIns="0" rIns="0" bIns="0" rtlCol="0" anchor="t" anchorCtr="0"/>
          <a:lstStyle>
            <a:lvl1pPr algn="l">
              <a:defRPr sz="1000" b="1">
                <a:solidFill>
                  <a:schemeClr val="tx1"/>
                </a:solidFill>
              </a:defRPr>
            </a:lvl1pPr>
          </a:lstStyle>
          <a:p>
            <a:fld id="{E8645303-2AAE-45D1-913A-B06AE6474513}" type="slidenum">
              <a:rPr lang="sv-SE" smtClean="0"/>
              <a:pPr/>
              <a:t>‹#›</a:t>
            </a:fld>
            <a:endParaRPr lang="sv-SE"/>
          </a:p>
        </p:txBody>
      </p:sp>
      <p:pic>
        <p:nvPicPr>
          <p:cNvPr id="10" name="Bildobjekt 9">
            <a:extLst>
              <a:ext uri="{FF2B5EF4-FFF2-40B4-BE49-F238E27FC236}">
                <a16:creationId xmlns:a16="http://schemas.microsoft.com/office/drawing/2014/main" id="{8B6ABCF0-737E-4FCA-B8D0-50A3193D9DE0}"/>
              </a:ext>
            </a:extLst>
          </p:cNvPr>
          <p:cNvPicPr>
            <a:picLocks noChangeAspect="1"/>
          </p:cNvPicPr>
          <p:nvPr userDrawn="1"/>
        </p:nvPicPr>
        <p:blipFill>
          <a:blip r:embed="rId21" cstate="email">
            <a:extLst>
              <a:ext uri="{28A0092B-C50C-407E-A947-70E740481C1C}">
                <a14:useLocalDpi xmlns:a14="http://schemas.microsoft.com/office/drawing/2010/main"/>
              </a:ext>
            </a:extLst>
          </a:blip>
          <a:stretch>
            <a:fillRect/>
          </a:stretch>
        </p:blipFill>
        <p:spPr>
          <a:xfrm>
            <a:off x="10505130" y="6351156"/>
            <a:ext cx="1332607" cy="155954"/>
          </a:xfrm>
          <a:prstGeom prst="rect">
            <a:avLst/>
          </a:prstGeom>
        </p:spPr>
      </p:pic>
    </p:spTree>
    <p:extLst>
      <p:ext uri="{BB962C8B-B14F-4D97-AF65-F5344CB8AC3E}">
        <p14:creationId xmlns:p14="http://schemas.microsoft.com/office/powerpoint/2010/main" val="2706345723"/>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 id="2147483776" r:id="rId19"/>
  </p:sldLayoutIdLst>
  <p:hf sldNum="0" hdr="0" ftr="0" dt="0"/>
  <p:txStyles>
    <p:titleStyle>
      <a:lvl1pPr algn="l" defTabSz="914400" rtl="0" eaLnBrk="1" latinLnBrk="0" hangingPunct="1">
        <a:lnSpc>
          <a:spcPct val="80000"/>
        </a:lnSpc>
        <a:spcBef>
          <a:spcPct val="0"/>
        </a:spcBef>
        <a:buNone/>
        <a:defRPr sz="5400" kern="1200" cap="none" spc="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1pPr>
      <a:lvl2pPr marL="4608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4pPr>
      <a:lvl5pPr marL="11160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450">
          <p15:clr>
            <a:srgbClr val="F26B43"/>
          </p15:clr>
        </p15:guide>
        <p15:guide id="4" pos="7219">
          <p15:clr>
            <a:srgbClr val="F26B43"/>
          </p15:clr>
        </p15:guide>
        <p15:guide id="5" orient="horz" pos="4094">
          <p15:clr>
            <a:srgbClr val="F26B43"/>
          </p15:clr>
        </p15:guide>
        <p15:guide id="6" orient="horz" pos="3793">
          <p15:clr>
            <a:srgbClr val="F26B43"/>
          </p15:clr>
        </p15:guide>
        <p15:guide id="8" orient="horz" pos="735">
          <p15:clr>
            <a:srgbClr val="F26B43"/>
          </p15:clr>
        </p15:guide>
        <p15:guide id="9" orient="horz" pos="343">
          <p15:clr>
            <a:srgbClr val="F26B43"/>
          </p15:clr>
        </p15:guide>
        <p15:guide id="11" orient="horz" pos="822">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717549" y="549275"/>
            <a:ext cx="10742613" cy="612775"/>
          </a:xfrm>
          <a:prstGeom prst="rect">
            <a:avLst/>
          </a:prstGeom>
        </p:spPr>
        <p:txBody>
          <a:bodyPr vert="horz" lIns="0" tIns="0" rIns="0" bIns="0" rtlCol="0" anchor="t" anchorCtr="0">
            <a:noAutofit/>
          </a:bodyPr>
          <a:lstStyle/>
          <a:p>
            <a:r>
              <a:rPr lang="sv-SE"/>
              <a:t>Klicka för att skriva rubrik</a:t>
            </a:r>
          </a:p>
        </p:txBody>
      </p:sp>
      <p:sp>
        <p:nvSpPr>
          <p:cNvPr id="3" name="Platshållare för text 2"/>
          <p:cNvSpPr>
            <a:spLocks noGrp="1"/>
          </p:cNvSpPr>
          <p:nvPr>
            <p:ph type="body" idx="1"/>
          </p:nvPr>
        </p:nvSpPr>
        <p:spPr>
          <a:xfrm>
            <a:off x="714374" y="1304925"/>
            <a:ext cx="10742613" cy="4721352"/>
          </a:xfrm>
          <a:prstGeom prst="rect">
            <a:avLst/>
          </a:prstGeom>
        </p:spPr>
        <p:txBody>
          <a:bodyPr vert="horz" lIns="0" tIns="0" rIns="0" bIns="0" rtlCol="0">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2"/>
          </p:nvPr>
        </p:nvSpPr>
        <p:spPr>
          <a:xfrm>
            <a:off x="350491" y="6540664"/>
            <a:ext cx="657225" cy="154800"/>
          </a:xfrm>
          <a:prstGeom prst="rect">
            <a:avLst/>
          </a:prstGeom>
        </p:spPr>
        <p:txBody>
          <a:bodyPr vert="horz" lIns="0" tIns="0" rIns="0" bIns="0" rtlCol="0" anchor="t" anchorCtr="0"/>
          <a:lstStyle>
            <a:lvl1pPr algn="l">
              <a:defRPr sz="800">
                <a:solidFill>
                  <a:schemeClr val="accent3"/>
                </a:solidFill>
              </a:defRPr>
            </a:lvl1pPr>
          </a:lstStyle>
          <a:p>
            <a:r>
              <a:rPr lang="sv-SE">
                <a:solidFill>
                  <a:schemeClr val="tx1"/>
                </a:solidFill>
              </a:rPr>
              <a:t>201x-xx-xx</a:t>
            </a:r>
          </a:p>
        </p:txBody>
      </p:sp>
      <p:sp>
        <p:nvSpPr>
          <p:cNvPr id="5" name="Platshållare för sidfot 4"/>
          <p:cNvSpPr>
            <a:spLocks noGrp="1"/>
          </p:cNvSpPr>
          <p:nvPr>
            <p:ph type="ftr" sz="quarter" idx="3"/>
          </p:nvPr>
        </p:nvSpPr>
        <p:spPr>
          <a:xfrm>
            <a:off x="350493" y="6205493"/>
            <a:ext cx="5267325" cy="155955"/>
          </a:xfrm>
          <a:prstGeom prst="rect">
            <a:avLst/>
          </a:prstGeom>
        </p:spPr>
        <p:txBody>
          <a:bodyPr vert="horz" lIns="0" tIns="0" rIns="0" bIns="0" rtlCol="0" anchor="t" anchorCtr="0"/>
          <a:lstStyle>
            <a:lvl1pPr algn="l">
              <a:defRPr sz="1000" cap="all" baseline="0">
                <a:solidFill>
                  <a:schemeClr val="tx1"/>
                </a:solidFill>
              </a:defRPr>
            </a:lvl1pPr>
          </a:lstStyle>
          <a:p>
            <a:r>
              <a:rPr lang="sv-SE"/>
              <a:t>Sidfot om man väljer att infoga en sådan i sin presentation</a:t>
            </a:r>
          </a:p>
        </p:txBody>
      </p:sp>
      <p:sp>
        <p:nvSpPr>
          <p:cNvPr id="6" name="Platshållare för bildnummer 5"/>
          <p:cNvSpPr>
            <a:spLocks noGrp="1"/>
          </p:cNvSpPr>
          <p:nvPr>
            <p:ph type="sldNum" sz="quarter" idx="4"/>
          </p:nvPr>
        </p:nvSpPr>
        <p:spPr>
          <a:xfrm>
            <a:off x="350492" y="6371054"/>
            <a:ext cx="556009" cy="154800"/>
          </a:xfrm>
          <a:prstGeom prst="rect">
            <a:avLst/>
          </a:prstGeom>
        </p:spPr>
        <p:txBody>
          <a:bodyPr vert="horz" lIns="0" tIns="0" rIns="0" bIns="0" rtlCol="0" anchor="t" anchorCtr="0"/>
          <a:lstStyle>
            <a:lvl1pPr algn="l">
              <a:defRPr sz="1000" b="1">
                <a:solidFill>
                  <a:schemeClr val="tx1"/>
                </a:solidFill>
              </a:defRPr>
            </a:lvl1pPr>
          </a:lstStyle>
          <a:p>
            <a:fld id="{E8645303-2AAE-45D1-913A-B06AE6474513}" type="slidenum">
              <a:rPr lang="sv-SE" smtClean="0"/>
              <a:pPr/>
              <a:t>‹#›</a:t>
            </a:fld>
            <a:endParaRPr lang="sv-SE"/>
          </a:p>
        </p:txBody>
      </p:sp>
      <p:pic>
        <p:nvPicPr>
          <p:cNvPr id="10" name="Bildobjekt 9">
            <a:extLst>
              <a:ext uri="{FF2B5EF4-FFF2-40B4-BE49-F238E27FC236}">
                <a16:creationId xmlns:a16="http://schemas.microsoft.com/office/drawing/2014/main" id="{8B6ABCF0-737E-4FCA-B8D0-50A3193D9DE0}"/>
              </a:ext>
            </a:extLst>
          </p:cNvPr>
          <p:cNvPicPr>
            <a:picLocks noChangeAspect="1"/>
          </p:cNvPicPr>
          <p:nvPr userDrawn="1"/>
        </p:nvPicPr>
        <p:blipFill>
          <a:blip r:embed="rId22" cstate="email">
            <a:extLst>
              <a:ext uri="{28A0092B-C50C-407E-A947-70E740481C1C}">
                <a14:useLocalDpi xmlns:a14="http://schemas.microsoft.com/office/drawing/2010/main"/>
              </a:ext>
            </a:extLst>
          </a:blip>
          <a:stretch>
            <a:fillRect/>
          </a:stretch>
        </p:blipFill>
        <p:spPr>
          <a:xfrm>
            <a:off x="10505130" y="6351156"/>
            <a:ext cx="1332607" cy="155954"/>
          </a:xfrm>
          <a:prstGeom prst="rect">
            <a:avLst/>
          </a:prstGeom>
        </p:spPr>
      </p:pic>
    </p:spTree>
    <p:extLst>
      <p:ext uri="{BB962C8B-B14F-4D97-AF65-F5344CB8AC3E}">
        <p14:creationId xmlns:p14="http://schemas.microsoft.com/office/powerpoint/2010/main" val="3863228155"/>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 id="2147483790" r:id="rId13"/>
    <p:sldLayoutId id="2147483791" r:id="rId14"/>
    <p:sldLayoutId id="2147483792" r:id="rId15"/>
    <p:sldLayoutId id="2147483793" r:id="rId16"/>
    <p:sldLayoutId id="2147483794" r:id="rId17"/>
    <p:sldLayoutId id="2147483795" r:id="rId18"/>
    <p:sldLayoutId id="2147483796" r:id="rId19"/>
    <p:sldLayoutId id="2147483797" r:id="rId20"/>
  </p:sldLayoutIdLst>
  <p:hf sldNum="0" hdr="0" ftr="0" dt="0"/>
  <p:txStyles>
    <p:titleStyle>
      <a:lvl1pPr algn="l" defTabSz="914400" rtl="0" eaLnBrk="1" latinLnBrk="0" hangingPunct="1">
        <a:lnSpc>
          <a:spcPct val="80000"/>
        </a:lnSpc>
        <a:spcBef>
          <a:spcPct val="0"/>
        </a:spcBef>
        <a:buNone/>
        <a:defRPr sz="5400" kern="1200" cap="none" spc="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1pPr>
      <a:lvl2pPr marL="4608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4pPr>
      <a:lvl5pPr marL="1116000" indent="-228600" algn="l" defTabSz="914400" rtl="0" eaLnBrk="1" latinLnBrk="0" hangingPunct="1">
        <a:lnSpc>
          <a:spcPct val="100000"/>
        </a:lnSpc>
        <a:spcBef>
          <a:spcPts val="0"/>
        </a:spcBef>
        <a:spcAft>
          <a:spcPts val="1000"/>
        </a:spcAft>
        <a:buClr>
          <a:schemeClr val="tx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450">
          <p15:clr>
            <a:srgbClr val="F26B43"/>
          </p15:clr>
        </p15:guide>
        <p15:guide id="4" pos="7219">
          <p15:clr>
            <a:srgbClr val="F26B43"/>
          </p15:clr>
        </p15:guide>
        <p15:guide id="5" orient="horz" pos="4094">
          <p15:clr>
            <a:srgbClr val="F26B43"/>
          </p15:clr>
        </p15:guide>
        <p15:guide id="6" orient="horz" pos="3793">
          <p15:clr>
            <a:srgbClr val="F26B43"/>
          </p15:clr>
        </p15:guide>
        <p15:guide id="8" orient="horz" pos="735">
          <p15:clr>
            <a:srgbClr val="F26B43"/>
          </p15:clr>
        </p15:guide>
        <p15:guide id="9" orient="horz" pos="343">
          <p15:clr>
            <a:srgbClr val="F26B43"/>
          </p15:clr>
        </p15:guide>
        <p15:guide id="11" orient="horz" pos="822">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F5EFED1E-2297-45B0-81DA-E00EEF5F78F3}"/>
              </a:ext>
            </a:extLst>
          </p:cNvPr>
          <p:cNvSpPr>
            <a:spLocks noGrp="1"/>
          </p:cNvSpPr>
          <p:nvPr>
            <p:ph type="title"/>
          </p:nvPr>
        </p:nvSpPr>
        <p:spPr>
          <a:xfrm>
            <a:off x="1055688" y="1052514"/>
            <a:ext cx="10080625" cy="431800"/>
          </a:xfrm>
          <a:prstGeom prst="rect">
            <a:avLst/>
          </a:prstGeom>
        </p:spPr>
        <p:txBody>
          <a:bodyPr vert="horz" lIns="0" tIns="0" rIns="0" bIns="0" rtlCol="0" anchor="t" anchorCtr="0">
            <a:noAutofit/>
          </a:bodyPr>
          <a:lstStyle/>
          <a:p>
            <a:r>
              <a:rPr lang="sv-SE"/>
              <a:t>Klicka här för att ändra mall för rubrikformat</a:t>
            </a:r>
            <a:endParaRPr lang="en-GB"/>
          </a:p>
        </p:txBody>
      </p:sp>
      <p:sp>
        <p:nvSpPr>
          <p:cNvPr id="4" name="Platshållare för text 3">
            <a:extLst>
              <a:ext uri="{FF2B5EF4-FFF2-40B4-BE49-F238E27FC236}">
                <a16:creationId xmlns:a16="http://schemas.microsoft.com/office/drawing/2014/main" id="{C1011E17-EDA1-47F3-A3FF-A7DC50BE4424}"/>
              </a:ext>
            </a:extLst>
          </p:cNvPr>
          <p:cNvSpPr>
            <a:spLocks noGrp="1"/>
          </p:cNvSpPr>
          <p:nvPr>
            <p:ph type="body" idx="1"/>
          </p:nvPr>
        </p:nvSpPr>
        <p:spPr>
          <a:xfrm>
            <a:off x="1055688" y="1825625"/>
            <a:ext cx="10080625" cy="4351338"/>
          </a:xfrm>
          <a:prstGeom prst="rect">
            <a:avLst/>
          </a:prstGeom>
        </p:spPr>
        <p:txBody>
          <a:bodyPr vert="horz" lIns="0" tIns="0" rIns="0" bIns="0" rtlCol="0">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2600497326"/>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 id="2147483812" r:id="rId14"/>
    <p:sldLayoutId id="2147483813" r:id="rId15"/>
    <p:sldLayoutId id="2147483814" r:id="rId16"/>
    <p:sldLayoutId id="2147483815" r:id="rId17"/>
    <p:sldLayoutId id="2147483816" r:id="rId18"/>
    <p:sldLayoutId id="2147483817" r:id="rId19"/>
    <p:sldLayoutId id="2147483818" r:id="rId20"/>
    <p:sldLayoutId id="2147483819" r:id="rId21"/>
  </p:sldLayoutIdLst>
  <p:hf sldNum="0" hdr="0" dt="0"/>
  <p:txStyles>
    <p:titleStyle>
      <a:lvl1pPr eaLnBrk="1" hangingPunct="1">
        <a:defRPr sz="3200" b="1">
          <a:solidFill>
            <a:schemeClr val="tx1"/>
          </a:solidFill>
          <a:latin typeface="+mj-lt"/>
          <a:ea typeface="+mj-ea"/>
          <a:cs typeface="+mj-cs"/>
        </a:defRPr>
      </a:lvl1pPr>
    </p:titleStyle>
    <p:bodyStyle>
      <a:lvl1pPr marL="266400" indent="-266400" eaLnBrk="1" hangingPunct="1">
        <a:lnSpc>
          <a:spcPct val="114000"/>
        </a:lnSpc>
        <a:buClr>
          <a:schemeClr val="tx2"/>
        </a:buClr>
        <a:buSzPct val="80000"/>
        <a:buFont typeface="Wingdings 3" panose="05040102010807070707" pitchFamily="18" charset="2"/>
        <a:buChar char=""/>
        <a:defRPr sz="2200">
          <a:latin typeface="+mn-lt"/>
          <a:ea typeface="+mn-ea"/>
          <a:cs typeface="+mn-cs"/>
        </a:defRPr>
      </a:lvl1pPr>
      <a:lvl2pPr marL="532800" indent="-266700" eaLnBrk="1" hangingPunct="1">
        <a:lnSpc>
          <a:spcPct val="114000"/>
        </a:lnSpc>
        <a:buClr>
          <a:schemeClr val="accent3"/>
        </a:buClr>
        <a:buSzPct val="80000"/>
        <a:buFont typeface="Wingdings 3" panose="05040102010807070707" pitchFamily="18" charset="2"/>
        <a:buChar char=""/>
        <a:defRPr sz="2200">
          <a:latin typeface="+mn-lt"/>
          <a:ea typeface="+mn-ea"/>
          <a:cs typeface="+mn-cs"/>
        </a:defRPr>
      </a:lvl2pPr>
      <a:lvl3pPr marL="716400" indent="-187200" eaLnBrk="1" hangingPunct="1">
        <a:lnSpc>
          <a:spcPct val="114000"/>
        </a:lnSpc>
        <a:buClrTx/>
        <a:buSzPct val="100000"/>
        <a:buFont typeface="Arial" panose="020B0604020202020204" pitchFamily="34" charset="0"/>
        <a:buChar char="•"/>
        <a:defRPr sz="2200">
          <a:latin typeface="+mn-lt"/>
          <a:ea typeface="+mn-ea"/>
          <a:cs typeface="+mn-cs"/>
        </a:defRPr>
      </a:lvl3pPr>
      <a:lvl4pPr marL="716400" indent="-187200" eaLnBrk="1" hangingPunct="1">
        <a:lnSpc>
          <a:spcPct val="114000"/>
        </a:lnSpc>
        <a:buFont typeface="Arial" panose="020B0604020202020204" pitchFamily="34" charset="0"/>
        <a:buChar char="•"/>
        <a:defRPr sz="2200">
          <a:latin typeface="+mn-lt"/>
          <a:ea typeface="+mn-ea"/>
          <a:cs typeface="+mn-cs"/>
        </a:defRPr>
      </a:lvl4pPr>
      <a:lvl5pPr marL="1060450" indent="-342900" eaLnBrk="1" hangingPunct="1">
        <a:lnSpc>
          <a:spcPct val="114000"/>
        </a:lnSpc>
        <a:buFont typeface="Arial" panose="020B0604020202020204" pitchFamily="34" charset="0"/>
        <a:buChar char="•"/>
        <a:defRPr sz="2200">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extLst>
    <p:ext uri="{27BBF7A9-308A-43DC-89C8-2F10F3537804}">
      <p15:sldGuideLst xmlns:p15="http://schemas.microsoft.com/office/powerpoint/2012/main">
        <p15:guide id="1" orient="horz" pos="3884">
          <p15:clr>
            <a:srgbClr val="F26B43"/>
          </p15:clr>
        </p15:guide>
        <p15:guide id="2" orient="horz" pos="935">
          <p15:clr>
            <a:srgbClr val="F26B43"/>
          </p15:clr>
        </p15:guide>
        <p15:guide id="3" orient="horz" pos="663">
          <p15:clr>
            <a:srgbClr val="F26B43"/>
          </p15:clr>
        </p15:guide>
        <p15:guide id="5" orient="horz" pos="1457">
          <p15:clr>
            <a:srgbClr val="F26B43"/>
          </p15:clr>
        </p15:guide>
        <p15:guide id="6" pos="665">
          <p15:clr>
            <a:srgbClr val="F26B43"/>
          </p15:clr>
        </p15:guide>
        <p15:guide id="7" pos="3840">
          <p15:clr>
            <a:srgbClr val="F26B43"/>
          </p15:clr>
        </p15:guide>
        <p15:guide id="8" pos="7015">
          <p15:clr>
            <a:srgbClr val="F26B43"/>
          </p15:clr>
        </p15:guide>
        <p15:guide id="9" pos="452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xml"/><Relationship Id="rId1" Type="http://schemas.openxmlformats.org/officeDocument/2006/relationships/slideLayout" Target="../slideLayouts/slideLayout56.xml"/><Relationship Id="rId6" Type="http://schemas.openxmlformats.org/officeDocument/2006/relationships/hyperlink" Target="http://www.lifenews.com/2017/06/07/oregon-senate-to-vote-on-bill-to-allow-starving-mentally-ill-patients-to-death/" TargetMode="External"/><Relationship Id="rId5" Type="http://schemas.openxmlformats.org/officeDocument/2006/relationships/image" Target="../media/image55.jpeg"/><Relationship Id="rId4" Type="http://schemas.openxmlformats.org/officeDocument/2006/relationships/hyperlink" Target="https://pixabay.com/en/child-uganda-eyes-girl-close-up-25192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sv/photos/senior-%C3%A4ldre-m%C3%A4nniskor-par-3336451/" TargetMode="External"/><Relationship Id="rId2" Type="http://schemas.openxmlformats.org/officeDocument/2006/relationships/image" Target="../media/image56.jpeg"/><Relationship Id="rId1" Type="http://schemas.openxmlformats.org/officeDocument/2006/relationships/slideLayout" Target="../slideLayouts/slideLayout48.xml"/><Relationship Id="rId5" Type="http://schemas.openxmlformats.org/officeDocument/2006/relationships/hyperlink" Target="https://www.pikist.com/free-photo-scgcv/sv" TargetMode="External"/><Relationship Id="rId4" Type="http://schemas.openxmlformats.org/officeDocument/2006/relationships/image" Target="../media/image57.jpeg"/></Relationships>
</file>

<file path=ppt/slides/_rels/slide13.xml.rels><?xml version="1.0" encoding="UTF-8" standalone="yes"?>
<Relationships xmlns="http://schemas.openxmlformats.org/package/2006/relationships"><Relationship Id="rId3" Type="http://schemas.openxmlformats.org/officeDocument/2006/relationships/image" Target="../media/image58.tiff"/><Relationship Id="rId2" Type="http://schemas.openxmlformats.org/officeDocument/2006/relationships/notesSlide" Target="../notesSlides/notesSlide5.xml"/><Relationship Id="rId1" Type="http://schemas.openxmlformats.org/officeDocument/2006/relationships/slideLayout" Target="../slideLayouts/slideLayout64.xml"/><Relationship Id="rId4" Type="http://schemas.openxmlformats.org/officeDocument/2006/relationships/image" Target="../media/image59.tif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7.xml"/></Relationships>
</file>

<file path=ppt/slides/_rels/slide15.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7.xml"/><Relationship Id="rId1" Type="http://schemas.openxmlformats.org/officeDocument/2006/relationships/slideLayout" Target="../slideLayouts/slideLayout69.xml"/><Relationship Id="rId4" Type="http://schemas.openxmlformats.org/officeDocument/2006/relationships/image" Target="../media/image28.emf"/></Relationships>
</file>

<file path=ppt/slides/_rels/slide16.xml.rels><?xml version="1.0" encoding="UTF-8" standalone="yes"?>
<Relationships xmlns="http://schemas.openxmlformats.org/package/2006/relationships"><Relationship Id="rId3" Type="http://schemas.openxmlformats.org/officeDocument/2006/relationships/hyperlink" Target="https://toysfromthepast.blogspot.com/2011/11/80-lego-weekend-home-ref-6370-1985.html" TargetMode="External"/><Relationship Id="rId2" Type="http://schemas.openxmlformats.org/officeDocument/2006/relationships/image" Target="../media/image61.jpeg"/><Relationship Id="rId1" Type="http://schemas.openxmlformats.org/officeDocument/2006/relationships/slideLayout" Target="../slideLayouts/slideLayout56.xml"/><Relationship Id="rId5" Type="http://schemas.openxmlformats.org/officeDocument/2006/relationships/hyperlink" Target="https://www.ambientebio.it/ambiente/ecoreati/plastica-in-mare-i-lego-vivranno-piu-di-noi/" TargetMode="External"/><Relationship Id="rId4" Type="http://schemas.openxmlformats.org/officeDocument/2006/relationships/image" Target="../media/image62.jpeg"/></Relationships>
</file>

<file path=ppt/slides/_rels/slide1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8.xml"/><Relationship Id="rId1" Type="http://schemas.openxmlformats.org/officeDocument/2006/relationships/slideLayout" Target="../slideLayouts/slideLayout74.xml"/><Relationship Id="rId4" Type="http://schemas.openxmlformats.org/officeDocument/2006/relationships/hyperlink" Target="https://commons.wikimedia.org/wiki/File:Wave_Diagram.pn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pixabay.com/sv/photos/senior-%C3%A4ldre-m%C3%A4nniskor-par-3336451/" TargetMode="External"/><Relationship Id="rId2" Type="http://schemas.openxmlformats.org/officeDocument/2006/relationships/image" Target="../media/image56.jpeg"/><Relationship Id="rId1" Type="http://schemas.openxmlformats.org/officeDocument/2006/relationships/slideLayout" Target="../slideLayouts/slideLayout48.xml"/><Relationship Id="rId5" Type="http://schemas.openxmlformats.org/officeDocument/2006/relationships/hyperlink" Target="https://www.pikist.com/free-photo-scgcv/sv" TargetMode="External"/><Relationship Id="rId4" Type="http://schemas.openxmlformats.org/officeDocument/2006/relationships/image" Target="../media/image57.jpeg"/></Relationships>
</file>

<file path=ppt/slides/_rels/slide19.xml.rels><?xml version="1.0" encoding="UTF-8" standalone="yes"?>
<Relationships xmlns="http://schemas.openxmlformats.org/package/2006/relationships"><Relationship Id="rId8" Type="http://schemas.openxmlformats.org/officeDocument/2006/relationships/image" Target="../media/image64.tiff"/><Relationship Id="rId3" Type="http://schemas.openxmlformats.org/officeDocument/2006/relationships/hyperlink" Target="https://www.beckershospitalreview.com/healthcare-information-technology/9-predictions-for-digital-health-in-2020.html" TargetMode="External"/><Relationship Id="rId7" Type="http://schemas.openxmlformats.org/officeDocument/2006/relationships/hyperlink" Target="https://www.mckinsey.com/~/media/mckinsey/industries/healthcare%20systems%20and%20services/our%20insights/how%20covid%2019%20has%20changed%20the%20way%20us%20consumers%20think%20about%20healthcare/how-covid-19-has-changed-the-way-us-consumers-think-about-healthcare.pdf?shouldIndex=false" TargetMode="External"/><Relationship Id="rId2" Type="http://schemas.openxmlformats.org/officeDocument/2006/relationships/notesSlide" Target="../notesSlides/notesSlide9.xml"/><Relationship Id="rId1" Type="http://schemas.openxmlformats.org/officeDocument/2006/relationships/slideLayout" Target="../slideLayouts/slideLayout69.xml"/><Relationship Id="rId6" Type="http://schemas.openxmlformats.org/officeDocument/2006/relationships/hyperlink" Target="https://www.ghp-news.com/soaring-healthtech-investment-is-more-than-just-a-shot-in-the-arm/" TargetMode="External"/><Relationship Id="rId5" Type="http://schemas.openxmlformats.org/officeDocument/2006/relationships/hyperlink" Target="https://www.prnewswire.com/news-releases/worldwide-digital-health-market-to-hit-504-4-billion-by-2025-global-market-insights-inc-300807027.html" TargetMode="External"/><Relationship Id="rId4" Type="http://schemas.openxmlformats.org/officeDocument/2006/relationships/hyperlink" Target="https://www.grandviewresearch.com/press-release/global-digital-health-market"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84.xml"/></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0.xml"/><Relationship Id="rId1" Type="http://schemas.openxmlformats.org/officeDocument/2006/relationships/slideLayout" Target="../slideLayouts/slideLayout90.xml"/><Relationship Id="rId6" Type="http://schemas.openxmlformats.org/officeDocument/2006/relationships/hyperlink" Target="http://www.lifenews.com/2017/06/07/oregon-senate-to-vote-on-bill-to-allow-starving-mentally-ill-patients-to-death/" TargetMode="External"/><Relationship Id="rId5" Type="http://schemas.openxmlformats.org/officeDocument/2006/relationships/image" Target="../media/image55.jpeg"/><Relationship Id="rId4" Type="http://schemas.openxmlformats.org/officeDocument/2006/relationships/hyperlink" Target="https://pixabay.com/en/child-uganda-eyes-girl-close-up-251920/"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2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vimeo.com/637556102"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8.xml"/></Relationships>
</file>

<file path=ppt/slides/_rels/slide2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2.xml"/><Relationship Id="rId1" Type="http://schemas.openxmlformats.org/officeDocument/2006/relationships/slideLayout" Target="../slideLayouts/slideLayout1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0.xml"/></Relationships>
</file>

<file path=ppt/slides/_rels/slide2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14.xml"/><Relationship Id="rId1" Type="http://schemas.openxmlformats.org/officeDocument/2006/relationships/slideLayout" Target="../slideLayouts/slideLayout140.xml"/><Relationship Id="rId5" Type="http://schemas.openxmlformats.org/officeDocument/2006/relationships/image" Target="../media/image70.jpeg"/><Relationship Id="rId4" Type="http://schemas.openxmlformats.org/officeDocument/2006/relationships/image" Target="../media/image69.jpeg"/></Relationships>
</file>

<file path=ppt/slides/_rels/slide29.xml.rels><?xml version="1.0" encoding="UTF-8" standalone="yes"?>
<Relationships xmlns="http://schemas.openxmlformats.org/package/2006/relationships"><Relationship Id="rId2" Type="http://schemas.openxmlformats.org/officeDocument/2006/relationships/hyperlink" Target="https://www.vinnova.se/contentassets/c0040f5b5def43239f203b83b1a716d2/2021-01820-uppdraget.pdf" TargetMode="External"/><Relationship Id="rId1" Type="http://schemas.openxmlformats.org/officeDocument/2006/relationships/slideLayout" Target="../slideLayouts/slideLayout121.xml"/></Relationships>
</file>

<file path=ppt/slides/_rels/slide3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22.xml"/><Relationship Id="rId4" Type="http://schemas.openxmlformats.org/officeDocument/2006/relationships/image" Target="../media/image73.png"/></Relationships>
</file>

<file path=ppt/slides/_rels/slide3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15.xml"/><Relationship Id="rId1" Type="http://schemas.openxmlformats.org/officeDocument/2006/relationships/slideLayout" Target="../slideLayouts/slideLayout104.xml"/><Relationship Id="rId4" Type="http://schemas.openxmlformats.org/officeDocument/2006/relationships/hyperlink" Target="https://www.vinnova.se/e/larande-och-motesplatser/checkar-for-innovationsupphandling-2021-pilot/" TargetMode="External"/></Relationships>
</file>

<file path=ppt/slides/_rels/slide32.xml.rels><?xml version="1.0" encoding="UTF-8" standalone="yes"?>
<Relationships xmlns="http://schemas.openxmlformats.org/package/2006/relationships"><Relationship Id="rId2" Type="http://schemas.openxmlformats.org/officeDocument/2006/relationships/hyperlink" Target="mailto:nina.widmark@vinnova.se" TargetMode="External"/><Relationship Id="rId1" Type="http://schemas.openxmlformats.org/officeDocument/2006/relationships/slideLayout" Target="../slideLayouts/slideLayout116.xml"/></Relationships>
</file>

<file path=ppt/slides/_rels/slide3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1.xml"/></Relationships>
</file>

<file path=ppt/slides/_rels/slide6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55.xml"/></Relationships>
</file>

<file path=ppt/slides/_rels/slide6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34.xml"/><Relationship Id="rId1" Type="http://schemas.openxmlformats.org/officeDocument/2006/relationships/slideLayout" Target="../slideLayouts/slideLayout158.xml"/></Relationships>
</file>

<file path=ppt/slides/_rels/slide6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5.xml"/><Relationship Id="rId1" Type="http://schemas.openxmlformats.org/officeDocument/2006/relationships/slideLayout" Target="../slideLayouts/slideLayout158.xml"/><Relationship Id="rId5" Type="http://schemas.openxmlformats.org/officeDocument/2006/relationships/image" Target="../media/image87.jpeg"/><Relationship Id="rId4" Type="http://schemas.openxmlformats.org/officeDocument/2006/relationships/image" Target="../media/image86.svg"/></Relationships>
</file>

<file path=ppt/slides/_rels/slide6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6.xml"/><Relationship Id="rId1" Type="http://schemas.openxmlformats.org/officeDocument/2006/relationships/slideLayout" Target="../slideLayouts/slideLayout158.xml"/></Relationships>
</file>

<file path=ppt/slides/_rels/slide6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7.xml"/><Relationship Id="rId1" Type="http://schemas.openxmlformats.org/officeDocument/2006/relationships/slideLayout" Target="../slideLayouts/slideLayout160.xml"/><Relationship Id="rId5" Type="http://schemas.microsoft.com/office/2007/relationships/hdphoto" Target="../media/hdphoto1.wdp"/><Relationship Id="rId4" Type="http://schemas.openxmlformats.org/officeDocument/2006/relationships/image" Target="../media/image90.png"/></Relationships>
</file>

<file path=ppt/slides/_rels/slide68.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91.png"/><Relationship Id="rId7" Type="http://schemas.openxmlformats.org/officeDocument/2006/relationships/image" Target="../media/image46.png"/><Relationship Id="rId2" Type="http://schemas.openxmlformats.org/officeDocument/2006/relationships/notesSlide" Target="../notesSlides/notesSlide38.xml"/><Relationship Id="rId1" Type="http://schemas.openxmlformats.org/officeDocument/2006/relationships/slideLayout" Target="../slideLayouts/slideLayout148.xml"/><Relationship Id="rId6" Type="http://schemas.openxmlformats.org/officeDocument/2006/relationships/image" Target="../media/image94.png"/><Relationship Id="rId11" Type="http://schemas.openxmlformats.org/officeDocument/2006/relationships/image" Target="../media/image97.png"/><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image" Target="../media/image92.png"/><Relationship Id="rId9" Type="http://schemas.openxmlformats.org/officeDocument/2006/relationships/image" Target="../media/image95.png"/></Relationships>
</file>

<file path=ppt/slides/_rels/slide6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39.xml"/><Relationship Id="rId1" Type="http://schemas.openxmlformats.org/officeDocument/2006/relationships/slideLayout" Target="../slideLayouts/slideLayout45.xml"/><Relationship Id="rId4" Type="http://schemas.openxmlformats.org/officeDocument/2006/relationships/image" Target="../media/image99.png"/></Relationships>
</file>

<file path=ppt/slides/_rels/slide7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40.xml"/><Relationship Id="rId1" Type="http://schemas.openxmlformats.org/officeDocument/2006/relationships/slideLayout" Target="../slideLayouts/slideLayout46.xml"/><Relationship Id="rId4" Type="http://schemas.openxmlformats.org/officeDocument/2006/relationships/image" Target="../media/image20.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1.xml"/></Relationships>
</file>

<file path=ppt/slides/_rels/slide7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2.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103.e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9.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2.xml"/><Relationship Id="rId4" Type="http://schemas.openxmlformats.org/officeDocument/2006/relationships/hyperlink" Target="mailto:Magnus.wallengren@innovationskan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7A1E5-48E6-4744-BCA4-B88B4E51BF15}"/>
              </a:ext>
            </a:extLst>
          </p:cNvPr>
          <p:cNvSpPr>
            <a:spLocks noGrp="1"/>
          </p:cNvSpPr>
          <p:nvPr>
            <p:ph type="ctrTitle"/>
          </p:nvPr>
        </p:nvSpPr>
        <p:spPr/>
        <p:txBody>
          <a:bodyPr/>
          <a:lstStyle/>
          <a:p>
            <a:r>
              <a:rPr lang="en-US" b="1" dirty="0">
                <a:solidFill>
                  <a:schemeClr val="tx2"/>
                </a:solidFill>
              </a:rPr>
              <a:t>THE CARE</a:t>
            </a:r>
            <a:r>
              <a:rPr lang="en-US" b="1" dirty="0">
                <a:solidFill>
                  <a:schemeClr val="accent2"/>
                </a:solidFill>
              </a:rPr>
              <a:t>MATRIX PROJECT</a:t>
            </a:r>
            <a:endParaRPr lang="en-US" b="1" dirty="0">
              <a:solidFill>
                <a:schemeClr val="tx2"/>
              </a:solidFill>
            </a:endParaRPr>
          </a:p>
        </p:txBody>
      </p:sp>
      <p:sp>
        <p:nvSpPr>
          <p:cNvPr id="3" name="Subtitle 2">
            <a:extLst>
              <a:ext uri="{FF2B5EF4-FFF2-40B4-BE49-F238E27FC236}">
                <a16:creationId xmlns:a16="http://schemas.microsoft.com/office/drawing/2014/main" id="{38340C0F-E6AA-0B4F-BB17-D2130E18D2E2}"/>
              </a:ext>
            </a:extLst>
          </p:cNvPr>
          <p:cNvSpPr>
            <a:spLocks noGrp="1"/>
          </p:cNvSpPr>
          <p:nvPr>
            <p:ph type="subTitle" idx="1"/>
          </p:nvPr>
        </p:nvSpPr>
        <p:spPr>
          <a:xfrm>
            <a:off x="760839" y="3812245"/>
            <a:ext cx="9144000" cy="629126"/>
          </a:xfrm>
        </p:spPr>
        <p:txBody>
          <a:bodyPr>
            <a:normAutofit fontScale="92500" lnSpcReduction="10000"/>
          </a:bodyPr>
          <a:lstStyle/>
          <a:p>
            <a:r>
              <a:rPr lang="en-GB" dirty="0"/>
              <a:t>Pre-Commercial Public Procurement (PCP) – Open Market Consultation (OMC)</a:t>
            </a:r>
            <a:endParaRPr lang="en-US" dirty="0"/>
          </a:p>
        </p:txBody>
      </p:sp>
      <p:sp>
        <p:nvSpPr>
          <p:cNvPr id="4" name="Subtitle 2">
            <a:extLst>
              <a:ext uri="{FF2B5EF4-FFF2-40B4-BE49-F238E27FC236}">
                <a16:creationId xmlns:a16="http://schemas.microsoft.com/office/drawing/2014/main" id="{552F0C14-D118-AC40-B673-02375CFFBEC2}"/>
              </a:ext>
            </a:extLst>
          </p:cNvPr>
          <p:cNvSpPr txBox="1">
            <a:spLocks/>
          </p:cNvSpPr>
          <p:nvPr/>
        </p:nvSpPr>
        <p:spPr>
          <a:xfrm>
            <a:off x="760839" y="5837676"/>
            <a:ext cx="9144000" cy="62912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chemeClr val="accent1"/>
              </a:buClr>
              <a:buFont typeface="Arial" panose="020B0604020202020204" pitchFamily="34" charset="0"/>
              <a:buNone/>
              <a:defRPr sz="2400" kern="1200">
                <a:solidFill>
                  <a:schemeClr val="accent3"/>
                </a:solidFill>
                <a:latin typeface="+mn-lt"/>
                <a:ea typeface="+mn-ea"/>
                <a:cs typeface="+mn-cs"/>
              </a:defRPr>
            </a:lvl1pPr>
            <a:lvl2pPr marL="457200" indent="0" algn="ctr" defTabSz="914400" rtl="0" eaLnBrk="1" latinLnBrk="0" hangingPunct="1">
              <a:lnSpc>
                <a:spcPct val="90000"/>
              </a:lnSpc>
              <a:spcBef>
                <a:spcPts val="500"/>
              </a:spcBef>
              <a:buClr>
                <a:schemeClr val="accent1"/>
              </a:buClr>
              <a:buFont typeface="Arial" panose="020B0604020202020204" pitchFamily="34" charset="0"/>
              <a:buNone/>
              <a:defRPr sz="2000" kern="1200">
                <a:solidFill>
                  <a:schemeClr val="accent3"/>
                </a:solidFill>
                <a:latin typeface="+mn-lt"/>
                <a:ea typeface="+mn-ea"/>
                <a:cs typeface="+mn-cs"/>
              </a:defRPr>
            </a:lvl2pPr>
            <a:lvl3pPr marL="914400" indent="0" algn="ctr" defTabSz="914400" rtl="0" eaLnBrk="1" latinLnBrk="0" hangingPunct="1">
              <a:lnSpc>
                <a:spcPct val="90000"/>
              </a:lnSpc>
              <a:spcBef>
                <a:spcPts val="500"/>
              </a:spcBef>
              <a:buClr>
                <a:schemeClr val="accent1"/>
              </a:buClr>
              <a:buFont typeface="Arial" panose="020B0604020202020204" pitchFamily="34" charset="0"/>
              <a:buNone/>
              <a:defRPr sz="1800" kern="1200">
                <a:solidFill>
                  <a:schemeClr val="accent3"/>
                </a:solidFill>
                <a:latin typeface="+mn-lt"/>
                <a:ea typeface="+mn-ea"/>
                <a:cs typeface="+mn-cs"/>
              </a:defRPr>
            </a:lvl3pPr>
            <a:lvl4pPr marL="1371600" indent="0" algn="ctr" defTabSz="914400" rtl="0" eaLnBrk="1" latinLnBrk="0" hangingPunct="1">
              <a:lnSpc>
                <a:spcPct val="90000"/>
              </a:lnSpc>
              <a:spcBef>
                <a:spcPts val="500"/>
              </a:spcBef>
              <a:buClr>
                <a:schemeClr val="accent1"/>
              </a:buClr>
              <a:buFont typeface="Arial" panose="020B0604020202020204" pitchFamily="34" charset="0"/>
              <a:buNone/>
              <a:defRPr sz="1600" kern="1200">
                <a:solidFill>
                  <a:schemeClr val="accent3"/>
                </a:solidFill>
                <a:latin typeface="+mn-lt"/>
                <a:ea typeface="+mn-ea"/>
                <a:cs typeface="+mn-cs"/>
              </a:defRPr>
            </a:lvl4pPr>
            <a:lvl5pPr marL="1828800" indent="0" algn="ctr" defTabSz="914400" rtl="0" eaLnBrk="1" latinLnBrk="0" hangingPunct="1">
              <a:lnSpc>
                <a:spcPct val="90000"/>
              </a:lnSpc>
              <a:spcBef>
                <a:spcPts val="500"/>
              </a:spcBef>
              <a:buClr>
                <a:schemeClr val="accent1"/>
              </a:buClr>
              <a:buFont typeface="Arial" panose="020B0604020202020204" pitchFamily="34" charset="0"/>
              <a:buNone/>
              <a:defRPr sz="1600" kern="1200">
                <a:solidFill>
                  <a:schemeClr val="accent3"/>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t>2021/11/24</a:t>
            </a:r>
            <a:endParaRPr lang="en-US" sz="1600" dirty="0"/>
          </a:p>
        </p:txBody>
      </p:sp>
      <p:sp>
        <p:nvSpPr>
          <p:cNvPr id="6" name="CuadroTexto 5">
            <a:extLst>
              <a:ext uri="{FF2B5EF4-FFF2-40B4-BE49-F238E27FC236}">
                <a16:creationId xmlns:a16="http://schemas.microsoft.com/office/drawing/2014/main" id="{B6B6287F-1584-4463-8E21-B5C8D1EE2B42}"/>
              </a:ext>
            </a:extLst>
          </p:cNvPr>
          <p:cNvSpPr txBox="1"/>
          <p:nvPr/>
        </p:nvSpPr>
        <p:spPr>
          <a:xfrm>
            <a:off x="3123856" y="6174415"/>
            <a:ext cx="7120074" cy="584775"/>
          </a:xfrm>
          <a:prstGeom prst="rect">
            <a:avLst/>
          </a:prstGeom>
          <a:noFill/>
        </p:spPr>
        <p:txBody>
          <a:bodyPr wrap="square">
            <a:spAutoFit/>
          </a:bodyPr>
          <a:lstStyle/>
          <a:p>
            <a:r>
              <a:rPr lang="en-US" sz="1600" b="0" i="0" dirty="0">
                <a:solidFill>
                  <a:schemeClr val="accent3"/>
                </a:solidFill>
                <a:effectLst/>
                <a:latin typeface="protipo"/>
              </a:rPr>
              <a:t>The project (</a:t>
            </a:r>
            <a:r>
              <a:rPr lang="en-US" sz="1600" b="0" i="0" dirty="0" err="1">
                <a:solidFill>
                  <a:schemeClr val="accent3"/>
                </a:solidFill>
                <a:effectLst/>
                <a:latin typeface="protipo"/>
              </a:rPr>
              <a:t>CareMatrix</a:t>
            </a:r>
            <a:r>
              <a:rPr lang="en-US" sz="1600" b="0" i="0" dirty="0">
                <a:solidFill>
                  <a:schemeClr val="accent3"/>
                </a:solidFill>
                <a:effectLst/>
                <a:latin typeface="protipo"/>
              </a:rPr>
              <a:t>) has received funding from the European Union’s Horizon 2020 research and innovation </a:t>
            </a:r>
            <a:r>
              <a:rPr lang="en-US" sz="1600" b="0" i="0" dirty="0" err="1">
                <a:solidFill>
                  <a:schemeClr val="accent3"/>
                </a:solidFill>
                <a:effectLst/>
                <a:latin typeface="protipo"/>
              </a:rPr>
              <a:t>programme</a:t>
            </a:r>
            <a:r>
              <a:rPr lang="en-US" sz="1600" b="0" i="0" dirty="0">
                <a:solidFill>
                  <a:schemeClr val="accent3"/>
                </a:solidFill>
                <a:effectLst/>
                <a:latin typeface="protipo"/>
              </a:rPr>
              <a:t> under grant agreement No 964370. </a:t>
            </a:r>
            <a:endParaRPr lang="es-ES" sz="1600" dirty="0">
              <a:solidFill>
                <a:schemeClr val="accent3"/>
              </a:solidFill>
            </a:endParaRPr>
          </a:p>
        </p:txBody>
      </p:sp>
      <p:pic>
        <p:nvPicPr>
          <p:cNvPr id="2050" name="Picture 2">
            <a:extLst>
              <a:ext uri="{FF2B5EF4-FFF2-40B4-BE49-F238E27FC236}">
                <a16:creationId xmlns:a16="http://schemas.microsoft.com/office/drawing/2014/main" id="{7DBBA051-056C-4BBC-B944-4988FE8991D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87161" y="6252491"/>
            <a:ext cx="628650" cy="428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215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7A1E5-48E6-4744-BCA4-B88B4E51BF15}"/>
              </a:ext>
            </a:extLst>
          </p:cNvPr>
          <p:cNvSpPr>
            <a:spLocks noGrp="1"/>
          </p:cNvSpPr>
          <p:nvPr>
            <p:ph type="ctrTitle"/>
          </p:nvPr>
        </p:nvSpPr>
        <p:spPr/>
        <p:txBody>
          <a:bodyPr/>
          <a:lstStyle/>
          <a:p>
            <a:r>
              <a:rPr lang="en-US" b="1" dirty="0">
                <a:solidFill>
                  <a:schemeClr val="tx2"/>
                </a:solidFill>
              </a:rPr>
              <a:t>For English speakers</a:t>
            </a:r>
          </a:p>
        </p:txBody>
      </p:sp>
      <p:sp>
        <p:nvSpPr>
          <p:cNvPr id="4" name="Subtitle 2">
            <a:extLst>
              <a:ext uri="{FF2B5EF4-FFF2-40B4-BE49-F238E27FC236}">
                <a16:creationId xmlns:a16="http://schemas.microsoft.com/office/drawing/2014/main" id="{552F0C14-D118-AC40-B673-02375CFFBEC2}"/>
              </a:ext>
            </a:extLst>
          </p:cNvPr>
          <p:cNvSpPr txBox="1">
            <a:spLocks/>
          </p:cNvSpPr>
          <p:nvPr/>
        </p:nvSpPr>
        <p:spPr>
          <a:xfrm>
            <a:off x="760839" y="5837676"/>
            <a:ext cx="9144000" cy="62912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chemeClr val="accent1"/>
              </a:buClr>
              <a:buFont typeface="Arial" panose="020B0604020202020204" pitchFamily="34" charset="0"/>
              <a:buNone/>
              <a:defRPr sz="2400" kern="1200">
                <a:solidFill>
                  <a:schemeClr val="accent3"/>
                </a:solidFill>
                <a:latin typeface="+mn-lt"/>
                <a:ea typeface="+mn-ea"/>
                <a:cs typeface="+mn-cs"/>
              </a:defRPr>
            </a:lvl1pPr>
            <a:lvl2pPr marL="457200" indent="0" algn="ctr" defTabSz="914400" rtl="0" eaLnBrk="1" latinLnBrk="0" hangingPunct="1">
              <a:lnSpc>
                <a:spcPct val="90000"/>
              </a:lnSpc>
              <a:spcBef>
                <a:spcPts val="500"/>
              </a:spcBef>
              <a:buClr>
                <a:schemeClr val="accent1"/>
              </a:buClr>
              <a:buFont typeface="Arial" panose="020B0604020202020204" pitchFamily="34" charset="0"/>
              <a:buNone/>
              <a:defRPr sz="2000" kern="1200">
                <a:solidFill>
                  <a:schemeClr val="accent3"/>
                </a:solidFill>
                <a:latin typeface="+mn-lt"/>
                <a:ea typeface="+mn-ea"/>
                <a:cs typeface="+mn-cs"/>
              </a:defRPr>
            </a:lvl2pPr>
            <a:lvl3pPr marL="914400" indent="0" algn="ctr" defTabSz="914400" rtl="0" eaLnBrk="1" latinLnBrk="0" hangingPunct="1">
              <a:lnSpc>
                <a:spcPct val="90000"/>
              </a:lnSpc>
              <a:spcBef>
                <a:spcPts val="500"/>
              </a:spcBef>
              <a:buClr>
                <a:schemeClr val="accent1"/>
              </a:buClr>
              <a:buFont typeface="Arial" panose="020B0604020202020204" pitchFamily="34" charset="0"/>
              <a:buNone/>
              <a:defRPr sz="1800" kern="1200">
                <a:solidFill>
                  <a:schemeClr val="accent3"/>
                </a:solidFill>
                <a:latin typeface="+mn-lt"/>
                <a:ea typeface="+mn-ea"/>
                <a:cs typeface="+mn-cs"/>
              </a:defRPr>
            </a:lvl3pPr>
            <a:lvl4pPr marL="1371600" indent="0" algn="ctr" defTabSz="914400" rtl="0" eaLnBrk="1" latinLnBrk="0" hangingPunct="1">
              <a:lnSpc>
                <a:spcPct val="90000"/>
              </a:lnSpc>
              <a:spcBef>
                <a:spcPts val="500"/>
              </a:spcBef>
              <a:buClr>
                <a:schemeClr val="accent1"/>
              </a:buClr>
              <a:buFont typeface="Arial" panose="020B0604020202020204" pitchFamily="34" charset="0"/>
              <a:buNone/>
              <a:defRPr sz="1600" kern="1200">
                <a:solidFill>
                  <a:schemeClr val="accent3"/>
                </a:solidFill>
                <a:latin typeface="+mn-lt"/>
                <a:ea typeface="+mn-ea"/>
                <a:cs typeface="+mn-cs"/>
              </a:defRPr>
            </a:lvl4pPr>
            <a:lvl5pPr marL="1828800" indent="0" algn="ctr" defTabSz="914400" rtl="0" eaLnBrk="1" latinLnBrk="0" hangingPunct="1">
              <a:lnSpc>
                <a:spcPct val="90000"/>
              </a:lnSpc>
              <a:spcBef>
                <a:spcPts val="500"/>
              </a:spcBef>
              <a:buClr>
                <a:schemeClr val="accent1"/>
              </a:buClr>
              <a:buFont typeface="Arial" panose="020B0604020202020204" pitchFamily="34" charset="0"/>
              <a:buNone/>
              <a:defRPr sz="1600" kern="1200">
                <a:solidFill>
                  <a:schemeClr val="accent3"/>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t>2021/11/24</a:t>
            </a:r>
            <a:endParaRPr lang="en-US" sz="1600" dirty="0"/>
          </a:p>
        </p:txBody>
      </p:sp>
      <p:sp>
        <p:nvSpPr>
          <p:cNvPr id="6" name="CuadroTexto 5">
            <a:extLst>
              <a:ext uri="{FF2B5EF4-FFF2-40B4-BE49-F238E27FC236}">
                <a16:creationId xmlns:a16="http://schemas.microsoft.com/office/drawing/2014/main" id="{B6B6287F-1584-4463-8E21-B5C8D1EE2B42}"/>
              </a:ext>
            </a:extLst>
          </p:cNvPr>
          <p:cNvSpPr txBox="1"/>
          <p:nvPr/>
        </p:nvSpPr>
        <p:spPr>
          <a:xfrm>
            <a:off x="3123856" y="6174415"/>
            <a:ext cx="7120074" cy="584775"/>
          </a:xfrm>
          <a:prstGeom prst="rect">
            <a:avLst/>
          </a:prstGeom>
          <a:noFill/>
        </p:spPr>
        <p:txBody>
          <a:bodyPr wrap="square">
            <a:spAutoFit/>
          </a:bodyPr>
          <a:lstStyle/>
          <a:p>
            <a:r>
              <a:rPr lang="en-US" sz="1600" b="0" i="0" dirty="0">
                <a:solidFill>
                  <a:schemeClr val="accent3"/>
                </a:solidFill>
                <a:effectLst/>
                <a:latin typeface="protipo"/>
              </a:rPr>
              <a:t>The project (</a:t>
            </a:r>
            <a:r>
              <a:rPr lang="en-US" sz="1600" b="0" i="0" dirty="0" err="1">
                <a:solidFill>
                  <a:schemeClr val="accent3"/>
                </a:solidFill>
                <a:effectLst/>
                <a:latin typeface="protipo"/>
              </a:rPr>
              <a:t>CareMatrix</a:t>
            </a:r>
            <a:r>
              <a:rPr lang="en-US" sz="1600" b="0" i="0" dirty="0">
                <a:solidFill>
                  <a:schemeClr val="accent3"/>
                </a:solidFill>
                <a:effectLst/>
                <a:latin typeface="protipo"/>
              </a:rPr>
              <a:t>) has received funding from the European Union’s Horizon 2020 research and innovation </a:t>
            </a:r>
            <a:r>
              <a:rPr lang="en-US" sz="1600" b="0" i="0" dirty="0" err="1">
                <a:solidFill>
                  <a:schemeClr val="accent3"/>
                </a:solidFill>
                <a:effectLst/>
                <a:latin typeface="protipo"/>
              </a:rPr>
              <a:t>programme</a:t>
            </a:r>
            <a:r>
              <a:rPr lang="en-US" sz="1600" b="0" i="0" dirty="0">
                <a:solidFill>
                  <a:schemeClr val="accent3"/>
                </a:solidFill>
                <a:effectLst/>
                <a:latin typeface="protipo"/>
              </a:rPr>
              <a:t> under grant agreement No 964370. </a:t>
            </a:r>
            <a:endParaRPr lang="es-ES" sz="1600" dirty="0">
              <a:solidFill>
                <a:schemeClr val="accent3"/>
              </a:solidFill>
            </a:endParaRPr>
          </a:p>
        </p:txBody>
      </p:sp>
      <p:pic>
        <p:nvPicPr>
          <p:cNvPr id="2050" name="Picture 2">
            <a:extLst>
              <a:ext uri="{FF2B5EF4-FFF2-40B4-BE49-F238E27FC236}">
                <a16:creationId xmlns:a16="http://schemas.microsoft.com/office/drawing/2014/main" id="{7DBBA051-056C-4BBC-B944-4988FE8991D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87161" y="6252491"/>
            <a:ext cx="628650" cy="428625"/>
          </a:xfrm>
          <a:prstGeom prst="rect">
            <a:avLst/>
          </a:prstGeom>
          <a:noFill/>
          <a:extLst>
            <a:ext uri="{909E8E84-426E-40DD-AFC4-6F175D3DCCD1}">
              <a14:hiddenFill xmlns:a14="http://schemas.microsoft.com/office/drawing/2010/main">
                <a:solidFill>
                  <a:srgbClr val="FFFFFF"/>
                </a:solidFill>
              </a14:hiddenFill>
            </a:ext>
          </a:extLst>
        </p:spPr>
      </p:pic>
      <p:sp>
        <p:nvSpPr>
          <p:cNvPr id="7" name="Underrubrik 6">
            <a:extLst>
              <a:ext uri="{FF2B5EF4-FFF2-40B4-BE49-F238E27FC236}">
                <a16:creationId xmlns:a16="http://schemas.microsoft.com/office/drawing/2014/main" id="{53A0F0AB-5089-4894-AD0A-9672C423C8D8}"/>
              </a:ext>
            </a:extLst>
          </p:cNvPr>
          <p:cNvSpPr>
            <a:spLocks noGrp="1"/>
          </p:cNvSpPr>
          <p:nvPr>
            <p:ph type="subTitle" idx="1"/>
          </p:nvPr>
        </p:nvSpPr>
        <p:spPr/>
        <p:txBody>
          <a:bodyPr/>
          <a:lstStyle/>
          <a:p>
            <a:endParaRPr lang="sv-SE" dirty="0"/>
          </a:p>
          <a:p>
            <a:r>
              <a:rPr lang="sv-SE" dirty="0"/>
              <a:t>International OMC december 14th!</a:t>
            </a:r>
          </a:p>
        </p:txBody>
      </p:sp>
    </p:spTree>
    <p:extLst>
      <p:ext uri="{BB962C8B-B14F-4D97-AF65-F5344CB8AC3E}">
        <p14:creationId xmlns:p14="http://schemas.microsoft.com/office/powerpoint/2010/main" val="1278728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6F30CE-5D12-48E8-B469-4C9592201F2A}"/>
              </a:ext>
            </a:extLst>
          </p:cNvPr>
          <p:cNvSpPr>
            <a:spLocks noGrp="1"/>
          </p:cNvSpPr>
          <p:nvPr>
            <p:ph type="title"/>
          </p:nvPr>
        </p:nvSpPr>
        <p:spPr/>
        <p:txBody>
          <a:bodyPr/>
          <a:lstStyle/>
          <a:p>
            <a:r>
              <a:rPr lang="es-ES" dirty="0"/>
              <a:t>Agenda</a:t>
            </a:r>
            <a:endParaRPr lang="es-ES" dirty="0">
              <a:solidFill>
                <a:srgbClr val="FF0000"/>
              </a:solidFill>
            </a:endParaRPr>
          </a:p>
        </p:txBody>
      </p:sp>
      <p:sp>
        <p:nvSpPr>
          <p:cNvPr id="3" name="Marcador de contenido 2">
            <a:extLst>
              <a:ext uri="{FF2B5EF4-FFF2-40B4-BE49-F238E27FC236}">
                <a16:creationId xmlns:a16="http://schemas.microsoft.com/office/drawing/2014/main" id="{646A840A-FC49-4017-9D3C-582A7D9B0BAE}"/>
              </a:ext>
            </a:extLst>
          </p:cNvPr>
          <p:cNvSpPr>
            <a:spLocks noGrp="1"/>
          </p:cNvSpPr>
          <p:nvPr>
            <p:ph idx="1"/>
          </p:nvPr>
        </p:nvSpPr>
        <p:spPr/>
        <p:txBody>
          <a:bodyPr>
            <a:normAutofit/>
          </a:bodyPr>
          <a:lstStyle/>
          <a:p>
            <a:pPr>
              <a:lnSpc>
                <a:spcPct val="100000"/>
              </a:lnSpc>
            </a:pPr>
            <a:r>
              <a:rPr lang="en-US" sz="2000" dirty="0" err="1"/>
              <a:t>Introduktion</a:t>
            </a:r>
            <a:endParaRPr lang="en-US" sz="2000" dirty="0"/>
          </a:p>
          <a:p>
            <a:pPr>
              <a:lnSpc>
                <a:spcPct val="100000"/>
              </a:lnSpc>
            </a:pPr>
            <a:r>
              <a:rPr lang="en-US" sz="2000" dirty="0" err="1"/>
              <a:t>Vinnova</a:t>
            </a:r>
            <a:r>
              <a:rPr lang="en-US" sz="2000" dirty="0"/>
              <a:t> - Innovation &amp; </a:t>
            </a:r>
            <a:r>
              <a:rPr lang="en-US" sz="2000" dirty="0" err="1"/>
              <a:t>innovationsupphandling</a:t>
            </a:r>
            <a:endParaRPr lang="en-US" sz="2000" dirty="0"/>
          </a:p>
          <a:p>
            <a:pPr>
              <a:lnSpc>
                <a:spcPct val="100000"/>
              </a:lnSpc>
            </a:pPr>
            <a:r>
              <a:rPr lang="en-US" sz="2000" dirty="0"/>
              <a:t>Region Skåne - Main challenge &amp; scope</a:t>
            </a:r>
          </a:p>
          <a:p>
            <a:pPr>
              <a:lnSpc>
                <a:spcPct val="100000"/>
              </a:lnSpc>
            </a:pPr>
            <a:r>
              <a:rPr lang="en-US" sz="2000" dirty="0"/>
              <a:t>CAREMATRIX Open Market Consultation</a:t>
            </a:r>
          </a:p>
          <a:p>
            <a:pPr>
              <a:lnSpc>
                <a:spcPct val="100000"/>
              </a:lnSpc>
            </a:pPr>
            <a:r>
              <a:rPr lang="en-US" sz="2000" dirty="0"/>
              <a:t>Q&amp;A</a:t>
            </a:r>
          </a:p>
          <a:p>
            <a:pPr>
              <a:lnSpc>
                <a:spcPct val="100000"/>
              </a:lnSpc>
            </a:pPr>
            <a:r>
              <a:rPr lang="en-US" sz="2000" dirty="0" err="1"/>
              <a:t>Upphandlingsmyndigheten</a:t>
            </a:r>
            <a:r>
              <a:rPr lang="en-US" sz="2000" dirty="0"/>
              <a:t> – </a:t>
            </a:r>
            <a:r>
              <a:rPr lang="en-US" sz="2000" dirty="0" err="1"/>
              <a:t>Upphandling</a:t>
            </a:r>
            <a:r>
              <a:rPr lang="en-US" sz="2000" dirty="0"/>
              <a:t> </a:t>
            </a:r>
            <a:r>
              <a:rPr lang="en-US" sz="2000" dirty="0" err="1"/>
              <a:t>och</a:t>
            </a:r>
            <a:r>
              <a:rPr lang="en-US" sz="2000" dirty="0"/>
              <a:t> </a:t>
            </a:r>
            <a:r>
              <a:rPr lang="en-US" sz="2000" dirty="0" err="1"/>
              <a:t>innovationsupphandling</a:t>
            </a:r>
            <a:endParaRPr lang="en-US" sz="2000" dirty="0"/>
          </a:p>
          <a:p>
            <a:pPr>
              <a:lnSpc>
                <a:spcPct val="100000"/>
              </a:lnSpc>
            </a:pPr>
            <a:r>
              <a:rPr lang="en-US" sz="2000" dirty="0" err="1"/>
              <a:t>Förkommersiel</a:t>
            </a:r>
            <a:r>
              <a:rPr lang="en-US" sz="2000" dirty="0"/>
              <a:t> </a:t>
            </a:r>
            <a:r>
              <a:rPr lang="en-US" sz="2000" dirty="0" err="1"/>
              <a:t>upphandling</a:t>
            </a:r>
            <a:r>
              <a:rPr lang="en-US" sz="2000" dirty="0"/>
              <a:t> – </a:t>
            </a:r>
            <a:r>
              <a:rPr lang="en-US" sz="2000" dirty="0" err="1"/>
              <a:t>verktyget</a:t>
            </a:r>
            <a:r>
              <a:rPr lang="en-US" sz="2000" dirty="0"/>
              <a:t> </a:t>
            </a:r>
            <a:r>
              <a:rPr lang="en-US" sz="2000" dirty="0" err="1"/>
              <a:t>och</a:t>
            </a:r>
            <a:r>
              <a:rPr lang="en-US" sz="2000" dirty="0"/>
              <a:t> </a:t>
            </a:r>
            <a:r>
              <a:rPr lang="en-US" sz="2000" dirty="0" err="1"/>
              <a:t>projektprocess</a:t>
            </a:r>
            <a:endParaRPr lang="en-US" sz="2000" dirty="0"/>
          </a:p>
          <a:p>
            <a:pPr>
              <a:lnSpc>
                <a:spcPct val="100000"/>
              </a:lnSpc>
            </a:pPr>
            <a:r>
              <a:rPr lang="en-US" sz="2000" dirty="0"/>
              <a:t>Q&amp;A</a:t>
            </a:r>
          </a:p>
          <a:p>
            <a:pPr>
              <a:lnSpc>
                <a:spcPct val="100000"/>
              </a:lnSpc>
            </a:pPr>
            <a:r>
              <a:rPr lang="es-ES" sz="2000" dirty="0"/>
              <a:t>Bolagsstöd och matchmaking</a:t>
            </a:r>
          </a:p>
        </p:txBody>
      </p:sp>
    </p:spTree>
    <p:extLst>
      <p:ext uri="{BB962C8B-B14F-4D97-AF65-F5344CB8AC3E}">
        <p14:creationId xmlns:p14="http://schemas.microsoft.com/office/powerpoint/2010/main" val="2147632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6F30CE-5D12-48E8-B469-4C9592201F2A}"/>
              </a:ext>
            </a:extLst>
          </p:cNvPr>
          <p:cNvSpPr>
            <a:spLocks noGrp="1"/>
          </p:cNvSpPr>
          <p:nvPr>
            <p:ph type="title"/>
          </p:nvPr>
        </p:nvSpPr>
        <p:spPr/>
        <p:txBody>
          <a:bodyPr/>
          <a:lstStyle/>
          <a:p>
            <a:r>
              <a:rPr lang="es-ES" dirty="0"/>
              <a:t>Praktisk info !</a:t>
            </a:r>
            <a:endParaRPr lang="es-ES" dirty="0">
              <a:solidFill>
                <a:srgbClr val="FF0000"/>
              </a:solidFill>
            </a:endParaRPr>
          </a:p>
        </p:txBody>
      </p:sp>
      <p:sp>
        <p:nvSpPr>
          <p:cNvPr id="3" name="Marcador de contenido 2">
            <a:extLst>
              <a:ext uri="{FF2B5EF4-FFF2-40B4-BE49-F238E27FC236}">
                <a16:creationId xmlns:a16="http://schemas.microsoft.com/office/drawing/2014/main" id="{646A840A-FC49-4017-9D3C-582A7D9B0BAE}"/>
              </a:ext>
            </a:extLst>
          </p:cNvPr>
          <p:cNvSpPr>
            <a:spLocks noGrp="1"/>
          </p:cNvSpPr>
          <p:nvPr>
            <p:ph idx="1"/>
          </p:nvPr>
        </p:nvSpPr>
        <p:spPr>
          <a:xfrm>
            <a:off x="838200" y="2664524"/>
            <a:ext cx="8213521" cy="2377259"/>
          </a:xfrm>
        </p:spPr>
        <p:txBody>
          <a:bodyPr>
            <a:normAutofit lnSpcReduction="10000"/>
          </a:bodyPr>
          <a:lstStyle/>
          <a:p>
            <a:r>
              <a:rPr lang="es-ES" dirty="0"/>
              <a:t>Frågor </a:t>
            </a:r>
            <a:r>
              <a:rPr lang="es-ES" dirty="0">
                <a:sym typeface="Wingdings" panose="05000000000000000000" pitchFamily="2" charset="2"/>
              </a:rPr>
              <a:t> chatten, eller spara till Q&amp;A!</a:t>
            </a:r>
          </a:p>
          <a:p>
            <a:endParaRPr lang="es-ES" dirty="0">
              <a:sym typeface="Wingdings" panose="05000000000000000000" pitchFamily="2" charset="2"/>
            </a:endParaRPr>
          </a:p>
          <a:p>
            <a:r>
              <a:rPr lang="es-ES" dirty="0">
                <a:sym typeface="Wingdings" panose="05000000000000000000" pitchFamily="2" charset="2"/>
              </a:rPr>
              <a:t>Tysta mikrofonen under presentationer</a:t>
            </a:r>
          </a:p>
          <a:p>
            <a:endParaRPr lang="es-ES" dirty="0">
              <a:sym typeface="Wingdings" panose="05000000000000000000" pitchFamily="2" charset="2"/>
            </a:endParaRPr>
          </a:p>
          <a:p>
            <a:r>
              <a:rPr lang="es-ES" dirty="0">
                <a:sym typeface="Wingdings" panose="05000000000000000000" pitchFamily="2" charset="2"/>
              </a:rPr>
              <a:t>Inspelning - transparens </a:t>
            </a:r>
            <a:endParaRPr lang="es-ES" dirty="0"/>
          </a:p>
        </p:txBody>
      </p:sp>
    </p:spTree>
    <p:extLst>
      <p:ext uri="{BB962C8B-B14F-4D97-AF65-F5344CB8AC3E}">
        <p14:creationId xmlns:p14="http://schemas.microsoft.com/office/powerpoint/2010/main" val="2025306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C35097E-BDF6-5548-B400-3204DBE0F84F}"/>
              </a:ext>
            </a:extLst>
          </p:cNvPr>
          <p:cNvSpPr>
            <a:spLocks noGrp="1"/>
          </p:cNvSpPr>
          <p:nvPr>
            <p:ph idx="1"/>
          </p:nvPr>
        </p:nvSpPr>
        <p:spPr>
          <a:xfrm>
            <a:off x="838200" y="1487762"/>
            <a:ext cx="5906984" cy="4247903"/>
          </a:xfrm>
        </p:spPr>
        <p:txBody>
          <a:bodyPr>
            <a:normAutofit lnSpcReduction="10000"/>
          </a:bodyPr>
          <a:lstStyle/>
          <a:p>
            <a:pPr marL="0" indent="0">
              <a:lnSpc>
                <a:spcPct val="150000"/>
              </a:lnSpc>
              <a:buNone/>
            </a:pPr>
            <a:r>
              <a:rPr lang="en-GB" sz="2400" dirty="0"/>
              <a:t>The </a:t>
            </a:r>
            <a:r>
              <a:rPr lang="en-GB" sz="2400" dirty="0" err="1"/>
              <a:t>CareMatrix</a:t>
            </a:r>
            <a:r>
              <a:rPr lang="en-GB" sz="2400" dirty="0"/>
              <a:t> buyers group are supporting the development of technology </a:t>
            </a:r>
            <a:r>
              <a:rPr lang="en-GB" sz="2400" b="1" dirty="0"/>
              <a:t>solutions and tools that anticipate and adapt to the changing needs of people with multimorbidity</a:t>
            </a:r>
            <a:r>
              <a:rPr lang="en-GB" sz="2400" dirty="0"/>
              <a:t> by ensuring timely service access, co-managed care journeys and transitions between specialties and sectors.</a:t>
            </a:r>
          </a:p>
        </p:txBody>
      </p:sp>
      <p:pic>
        <p:nvPicPr>
          <p:cNvPr id="3" name="Picture 2">
            <a:extLst>
              <a:ext uri="{FF2B5EF4-FFF2-40B4-BE49-F238E27FC236}">
                <a16:creationId xmlns:a16="http://schemas.microsoft.com/office/drawing/2014/main" id="{C9D592B1-AD52-3849-8753-A0E3CFF152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2391" y="1338262"/>
            <a:ext cx="4580073" cy="5159829"/>
          </a:xfrm>
          <a:prstGeom prst="rect">
            <a:avLst/>
          </a:prstGeom>
        </p:spPr>
      </p:pic>
    </p:spTree>
    <p:extLst>
      <p:ext uri="{BB962C8B-B14F-4D97-AF65-F5344CB8AC3E}">
        <p14:creationId xmlns:p14="http://schemas.microsoft.com/office/powerpoint/2010/main" val="4103842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12ABF8CD-537A-4E32-800A-49DB8A26BBCC}"/>
              </a:ext>
            </a:extLst>
          </p:cNvPr>
          <p:cNvSpPr>
            <a:spLocks noGrp="1"/>
          </p:cNvSpPr>
          <p:nvPr>
            <p:ph type="title"/>
          </p:nvPr>
        </p:nvSpPr>
        <p:spPr/>
        <p:txBody>
          <a:bodyPr/>
          <a:lstStyle/>
          <a:p>
            <a:r>
              <a:rPr lang="es-ES" dirty="0"/>
              <a:t>Open Market Consultation (?)</a:t>
            </a:r>
          </a:p>
        </p:txBody>
      </p:sp>
      <p:sp>
        <p:nvSpPr>
          <p:cNvPr id="6" name="Marcador de contenido 5">
            <a:extLst>
              <a:ext uri="{FF2B5EF4-FFF2-40B4-BE49-F238E27FC236}">
                <a16:creationId xmlns:a16="http://schemas.microsoft.com/office/drawing/2014/main" id="{A6CA0D90-30C9-4C21-BCFB-EF75B86A0D5A}"/>
              </a:ext>
            </a:extLst>
          </p:cNvPr>
          <p:cNvSpPr>
            <a:spLocks noGrp="1"/>
          </p:cNvSpPr>
          <p:nvPr>
            <p:ph idx="1"/>
          </p:nvPr>
        </p:nvSpPr>
        <p:spPr>
          <a:xfrm>
            <a:off x="838200" y="1825625"/>
            <a:ext cx="10515600" cy="4351338"/>
          </a:xfrm>
        </p:spPr>
        <p:txBody>
          <a:bodyPr/>
          <a:lstStyle/>
          <a:p>
            <a:pPr algn="just">
              <a:spcBef>
                <a:spcPts val="600"/>
              </a:spcBef>
              <a:spcAft>
                <a:spcPts val="600"/>
              </a:spcAft>
            </a:pPr>
            <a:r>
              <a:rPr lang="en-GB" sz="1800" dirty="0">
                <a:effectLst/>
                <a:latin typeface="Arial" panose="020B0604020202020204" pitchFamily="34" charset="0"/>
                <a:ea typeface="Times New Roman" panose="02020603050405020304" pitchFamily="18" charset="0"/>
              </a:rPr>
              <a:t>The OMC basically consists of an in-depth dialogue and provides an overview on the procurement objectives, the PCP process and the main clauses of contracts. </a:t>
            </a:r>
            <a:endParaRPr lang="es-ES" sz="1800" dirty="0">
              <a:effectLst/>
              <a:latin typeface="Arial" panose="020B0604020202020204" pitchFamily="34" charset="0"/>
              <a:ea typeface="Times New Roman" panose="02020603050405020304" pitchFamily="18" charset="0"/>
            </a:endParaRPr>
          </a:p>
          <a:p>
            <a:pPr algn="just">
              <a:spcBef>
                <a:spcPts val="600"/>
              </a:spcBef>
              <a:spcAft>
                <a:spcPts val="600"/>
              </a:spcAft>
            </a:pPr>
            <a:r>
              <a:rPr lang="en-GB" sz="1800" dirty="0">
                <a:effectLst/>
                <a:latin typeface="Arial" panose="020B0604020202020204" pitchFamily="34" charset="0"/>
                <a:ea typeface="Times New Roman" panose="02020603050405020304" pitchFamily="18" charset="0"/>
              </a:rPr>
              <a:t>The OMC is announced by the PIN (Prior Information Notice) and it is performed to: </a:t>
            </a:r>
            <a:endParaRPr lang="es-ES" sz="1800" dirty="0">
              <a:effectLst/>
              <a:latin typeface="Arial" panose="020B0604020202020204" pitchFamily="34" charset="0"/>
              <a:ea typeface="Times New Roman" panose="02020603050405020304" pitchFamily="18" charset="0"/>
            </a:endParaRPr>
          </a:p>
          <a:p>
            <a:pPr marL="342900" lvl="0" indent="-342900" algn="just">
              <a:spcBef>
                <a:spcPts val="600"/>
              </a:spcBef>
              <a:spcAft>
                <a:spcPts val="400"/>
              </a:spcAft>
              <a:buClr>
                <a:srgbClr val="0085EB"/>
              </a:buClr>
              <a:buFont typeface="Arial" panose="020B0604020202020204" pitchFamily="34" charset="0"/>
              <a:buChar char="►"/>
            </a:pP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initiate the formal dialogue between </a:t>
            </a:r>
            <a:r>
              <a:rPr lang="en-GB" sz="1800" dirty="0" err="1">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CareMatrix</a:t>
            </a: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 buyers and the market players, </a:t>
            </a:r>
            <a:endParaRPr lang="es-ES"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400"/>
              </a:spcAft>
              <a:buClr>
                <a:srgbClr val="0085EB"/>
              </a:buClr>
              <a:buFont typeface="Arial" panose="020B0604020202020204" pitchFamily="34" charset="0"/>
              <a:buChar char="►"/>
            </a:pP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identify the gap between state-of-the art industry development and the identified needs,</a:t>
            </a:r>
            <a:endParaRPr lang="es-ES"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400"/>
              </a:spcAft>
              <a:buClr>
                <a:srgbClr val="0085EB"/>
              </a:buClr>
              <a:buFont typeface="Arial" panose="020B0604020202020204" pitchFamily="34" charset="0"/>
              <a:buChar char="►"/>
            </a:pP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provide a clear justification of the need to procure R&amp;D services (confirm the PCP),</a:t>
            </a:r>
            <a:endParaRPr lang="es-ES"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400"/>
              </a:spcAft>
              <a:buClr>
                <a:srgbClr val="0085EB"/>
              </a:buClr>
              <a:buFont typeface="Arial" panose="020B0604020202020204" pitchFamily="34" charset="0"/>
              <a:buChar char="►"/>
            </a:pP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provide input to finetune the request for tender requirements (ITT) and its annexes,</a:t>
            </a:r>
            <a:endParaRPr lang="es-ES"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400"/>
              </a:spcAft>
              <a:buClr>
                <a:srgbClr val="0085EB"/>
              </a:buClr>
              <a:buFont typeface="Arial" panose="020B0604020202020204" pitchFamily="34" charset="0"/>
              <a:buChar char="►"/>
            </a:pP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enable and increase the opportunities for the suppliers to form fit-for-purpose consortia,</a:t>
            </a:r>
            <a:endParaRPr lang="es-ES"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400"/>
              </a:spcAft>
              <a:buClr>
                <a:srgbClr val="0085EB"/>
              </a:buClr>
              <a:buFont typeface="Arial" panose="020B0604020202020204" pitchFamily="34" charset="0"/>
              <a:buChar char="►"/>
            </a:pPr>
            <a:r>
              <a:rPr lang="en-GB"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identify market risks potentially able to endanger business goals and supplier performance.</a:t>
            </a:r>
            <a:endParaRPr lang="es-ES" sz="1800" dirty="0">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p:txBody>
      </p:sp>
      <p:sp>
        <p:nvSpPr>
          <p:cNvPr id="2" name="Rektangel: rundade hörn 1">
            <a:extLst>
              <a:ext uri="{FF2B5EF4-FFF2-40B4-BE49-F238E27FC236}">
                <a16:creationId xmlns:a16="http://schemas.microsoft.com/office/drawing/2014/main" id="{4BF22DF0-AEF5-44E8-987E-3640F0B2E4A7}"/>
              </a:ext>
            </a:extLst>
          </p:cNvPr>
          <p:cNvSpPr/>
          <p:nvPr/>
        </p:nvSpPr>
        <p:spPr>
          <a:xfrm>
            <a:off x="838200" y="1761688"/>
            <a:ext cx="10515600" cy="704675"/>
          </a:xfrm>
          <a:prstGeom prst="roundRect">
            <a:avLst/>
          </a:prstGeom>
          <a:no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7" name="Rektangel: rundade hörn 6">
            <a:extLst>
              <a:ext uri="{FF2B5EF4-FFF2-40B4-BE49-F238E27FC236}">
                <a16:creationId xmlns:a16="http://schemas.microsoft.com/office/drawing/2014/main" id="{D0F6DA23-2C6D-4DAE-92CE-4EC491880F29}"/>
              </a:ext>
            </a:extLst>
          </p:cNvPr>
          <p:cNvSpPr/>
          <p:nvPr/>
        </p:nvSpPr>
        <p:spPr>
          <a:xfrm>
            <a:off x="838200" y="2841313"/>
            <a:ext cx="10515600" cy="396838"/>
          </a:xfrm>
          <a:prstGeom prst="roundRect">
            <a:avLst/>
          </a:prstGeom>
          <a:no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
        <p:nvSpPr>
          <p:cNvPr id="8" name="Rektangel: rundade hörn 7">
            <a:extLst>
              <a:ext uri="{FF2B5EF4-FFF2-40B4-BE49-F238E27FC236}">
                <a16:creationId xmlns:a16="http://schemas.microsoft.com/office/drawing/2014/main" id="{30BDBFF4-4E18-43EA-88EE-AD4E835E5BD0}"/>
              </a:ext>
            </a:extLst>
          </p:cNvPr>
          <p:cNvSpPr/>
          <p:nvPr/>
        </p:nvSpPr>
        <p:spPr>
          <a:xfrm>
            <a:off x="838200" y="3993160"/>
            <a:ext cx="10515600" cy="714397"/>
          </a:xfrm>
          <a:prstGeom prst="roundRect">
            <a:avLst/>
          </a:prstGeom>
          <a:no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861334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5C5BD3-A4C1-4D0A-9B97-A3EADB0D3AAE}"/>
              </a:ext>
            </a:extLst>
          </p:cNvPr>
          <p:cNvSpPr>
            <a:spLocks noGrp="1"/>
          </p:cNvSpPr>
          <p:nvPr>
            <p:ph type="title"/>
          </p:nvPr>
        </p:nvSpPr>
        <p:spPr/>
        <p:txBody>
          <a:bodyPr/>
          <a:lstStyle/>
          <a:p>
            <a:r>
              <a:rPr lang="es-ES" dirty="0" err="1">
                <a:solidFill>
                  <a:schemeClr val="accent2">
                    <a:lumMod val="50000"/>
                  </a:schemeClr>
                </a:solidFill>
              </a:rPr>
              <a:t>The</a:t>
            </a:r>
            <a:r>
              <a:rPr lang="es-ES" dirty="0">
                <a:solidFill>
                  <a:schemeClr val="accent2">
                    <a:lumMod val="50000"/>
                  </a:schemeClr>
                </a:solidFill>
              </a:rPr>
              <a:t> </a:t>
            </a:r>
            <a:r>
              <a:rPr lang="es-ES" dirty="0" err="1">
                <a:solidFill>
                  <a:schemeClr val="accent2">
                    <a:lumMod val="50000"/>
                  </a:schemeClr>
                </a:solidFill>
              </a:rPr>
              <a:t>Consortium</a:t>
            </a:r>
            <a:endParaRPr lang="es-ES" dirty="0">
              <a:solidFill>
                <a:schemeClr val="accent2">
                  <a:lumMod val="50000"/>
                </a:schemeClr>
              </a:solidFill>
            </a:endParaRPr>
          </a:p>
        </p:txBody>
      </p:sp>
      <p:pic>
        <p:nvPicPr>
          <p:cNvPr id="15" name="Marcador de contenido 14">
            <a:extLst>
              <a:ext uri="{FF2B5EF4-FFF2-40B4-BE49-F238E27FC236}">
                <a16:creationId xmlns:a16="http://schemas.microsoft.com/office/drawing/2014/main" id="{0577732F-D803-4D5A-91C9-9DD37CD95BA4}"/>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927847" y="1967690"/>
            <a:ext cx="10515600" cy="2652935"/>
          </a:xfrm>
        </p:spPr>
      </p:pic>
      <p:sp>
        <p:nvSpPr>
          <p:cNvPr id="16" name="Rectangle 1">
            <a:extLst>
              <a:ext uri="{FF2B5EF4-FFF2-40B4-BE49-F238E27FC236}">
                <a16:creationId xmlns:a16="http://schemas.microsoft.com/office/drawing/2014/main" id="{3703AEB7-A620-40B3-8631-0D0AE2403204}"/>
              </a:ext>
            </a:extLst>
          </p:cNvPr>
          <p:cNvSpPr>
            <a:spLocks noChangeArrowheads="1"/>
          </p:cNvSpPr>
          <p:nvPr/>
        </p:nvSpPr>
        <p:spPr bwMode="auto">
          <a:xfrm>
            <a:off x="838200" y="5123113"/>
            <a:ext cx="10515600" cy="1082356"/>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lvl="0" eaLnBrk="0" fontAlgn="base" hangingPunct="0">
              <a:spcBef>
                <a:spcPct val="0"/>
              </a:spcBef>
              <a:spcAft>
                <a:spcPct val="0"/>
              </a:spcAft>
            </a:pPr>
            <a:r>
              <a:rPr lang="en-US" altLang="es-ES" dirty="0">
                <a:solidFill>
                  <a:schemeClr val="accent6">
                    <a:lumMod val="50000"/>
                  </a:schemeClr>
                </a:solidFill>
                <a:latin typeface="Arial" panose="020B0604020202020204" pitchFamily="34" charset="0"/>
              </a:rPr>
              <a:t>The project consortium is made up of 7 partners from 4 EU countries includes Innovation </a:t>
            </a:r>
            <a:r>
              <a:rPr lang="en-US" altLang="es-ES" dirty="0" err="1">
                <a:solidFill>
                  <a:schemeClr val="accent6">
                    <a:lumMod val="50000"/>
                  </a:schemeClr>
                </a:solidFill>
                <a:latin typeface="Arial" panose="020B0604020202020204" pitchFamily="34" charset="0"/>
              </a:rPr>
              <a:t>Skane</a:t>
            </a:r>
            <a:r>
              <a:rPr lang="en-US" altLang="es-ES" dirty="0">
                <a:solidFill>
                  <a:schemeClr val="accent6">
                    <a:lumMod val="50000"/>
                  </a:schemeClr>
                </a:solidFill>
                <a:latin typeface="Arial" panose="020B0604020202020204" pitchFamily="34" charset="0"/>
              </a:rPr>
              <a:t> AB as</a:t>
            </a:r>
          </a:p>
          <a:p>
            <a:pPr lvl="0" eaLnBrk="0" fontAlgn="base" hangingPunct="0">
              <a:spcBef>
                <a:spcPct val="0"/>
              </a:spcBef>
              <a:spcAft>
                <a:spcPct val="0"/>
              </a:spcAft>
            </a:pPr>
            <a:r>
              <a:rPr lang="en-US" altLang="es-ES" dirty="0">
                <a:solidFill>
                  <a:schemeClr val="accent6">
                    <a:lumMod val="50000"/>
                  </a:schemeClr>
                </a:solidFill>
                <a:latin typeface="Arial" panose="020B0604020202020204" pitchFamily="34" charset="0"/>
              </a:rPr>
              <a:t>coordinator, the International Foundation for Integrated Care (IFIC), Norway Health Tech, Basque Foundation for Health Innovation and Research (BIOEF), </a:t>
            </a:r>
            <a:r>
              <a:rPr lang="en-US" altLang="es-ES" b="1" dirty="0">
                <a:solidFill>
                  <a:schemeClr val="accent6">
                    <a:lumMod val="50000"/>
                  </a:schemeClr>
                </a:solidFill>
                <a:latin typeface="Arial" panose="020B0604020202020204" pitchFamily="34" charset="0"/>
              </a:rPr>
              <a:t>and healthcare providers </a:t>
            </a:r>
            <a:r>
              <a:rPr lang="en-US" altLang="es-ES" b="1" dirty="0" err="1">
                <a:solidFill>
                  <a:schemeClr val="accent6">
                    <a:lumMod val="50000"/>
                  </a:schemeClr>
                </a:solidFill>
                <a:latin typeface="Arial" panose="020B0604020202020204" pitchFamily="34" charset="0"/>
              </a:rPr>
              <a:t>Vestre</a:t>
            </a:r>
            <a:r>
              <a:rPr lang="en-US" altLang="es-ES" b="1" dirty="0">
                <a:solidFill>
                  <a:schemeClr val="accent6">
                    <a:lumMod val="50000"/>
                  </a:schemeClr>
                </a:solidFill>
                <a:latin typeface="Arial" panose="020B0604020202020204" pitchFamily="34" charset="0"/>
              </a:rPr>
              <a:t> </a:t>
            </a:r>
            <a:r>
              <a:rPr lang="en-US" altLang="es-ES" b="1" dirty="0" err="1">
                <a:solidFill>
                  <a:schemeClr val="accent6">
                    <a:lumMod val="50000"/>
                  </a:schemeClr>
                </a:solidFill>
                <a:latin typeface="Arial" panose="020B0604020202020204" pitchFamily="34" charset="0"/>
              </a:rPr>
              <a:t>Viken</a:t>
            </a:r>
            <a:r>
              <a:rPr lang="en-US" altLang="es-ES" b="1" dirty="0">
                <a:solidFill>
                  <a:schemeClr val="accent6">
                    <a:lumMod val="50000"/>
                  </a:schemeClr>
                </a:solidFill>
                <a:latin typeface="Arial" panose="020B0604020202020204" pitchFamily="34" charset="0"/>
              </a:rPr>
              <a:t> HT, Region Skåne, and Basque Health Service </a:t>
            </a:r>
            <a:r>
              <a:rPr lang="en-US" altLang="es-ES" b="1" dirty="0" err="1">
                <a:solidFill>
                  <a:schemeClr val="accent6">
                    <a:lumMod val="50000"/>
                  </a:schemeClr>
                </a:solidFill>
                <a:latin typeface="Arial" panose="020B0604020202020204" pitchFamily="34" charset="0"/>
              </a:rPr>
              <a:t>Osakidetza</a:t>
            </a:r>
            <a:r>
              <a:rPr lang="en-US" altLang="es-ES" b="1" dirty="0">
                <a:solidFill>
                  <a:schemeClr val="accent6">
                    <a:lumMod val="50000"/>
                  </a:schemeClr>
                </a:solidFill>
                <a:latin typeface="Arial" panose="020B0604020202020204" pitchFamily="34" charset="0"/>
              </a:rPr>
              <a:t>.</a:t>
            </a:r>
            <a:endParaRPr kumimoji="0" lang="es-ES" altLang="es-ES" sz="1800" b="1" i="0" u="none" strike="noStrike" cap="none" normalizeH="0" baseline="0" dirty="0">
              <a:ln>
                <a:noFill/>
              </a:ln>
              <a:solidFill>
                <a:schemeClr val="accent6">
                  <a:lumMod val="50000"/>
                </a:schemeClr>
              </a:solidFill>
              <a:effectLst/>
              <a:latin typeface="Arial" panose="020B0604020202020204" pitchFamily="34" charset="0"/>
            </a:endParaRPr>
          </a:p>
        </p:txBody>
      </p:sp>
    </p:spTree>
    <p:extLst>
      <p:ext uri="{BB962C8B-B14F-4D97-AF65-F5344CB8AC3E}">
        <p14:creationId xmlns:p14="http://schemas.microsoft.com/office/powerpoint/2010/main" val="4099483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p:cNvSpPr>
            <a:spLocks noGrp="1"/>
          </p:cNvSpPr>
          <p:nvPr>
            <p:ph type="body" sz="quarter" idx="10"/>
          </p:nvPr>
        </p:nvSpPr>
        <p:spPr>
          <a:xfrm>
            <a:off x="106531" y="688679"/>
            <a:ext cx="11967099" cy="5480642"/>
          </a:xfrm>
        </p:spPr>
        <p:txBody>
          <a:bodyPr>
            <a:normAutofit/>
          </a:bodyPr>
          <a:lstStyle/>
          <a:p>
            <a:endParaRPr lang="sv-SE" sz="2400" dirty="0"/>
          </a:p>
          <a:p>
            <a:r>
              <a:rPr lang="sv-SE" sz="2400" dirty="0"/>
              <a:t>Innovation Skåne är det regionala innovationsbolaget. </a:t>
            </a:r>
          </a:p>
          <a:p>
            <a:r>
              <a:rPr lang="sv-SE" sz="2400" dirty="0"/>
              <a:t>Vi bidrar till regional tillväxt och framtidens välfärdstjänster genom innovation.  </a:t>
            </a:r>
          </a:p>
        </p:txBody>
      </p:sp>
    </p:spTree>
    <p:extLst>
      <p:ext uri="{BB962C8B-B14F-4D97-AF65-F5344CB8AC3E}">
        <p14:creationId xmlns:p14="http://schemas.microsoft.com/office/powerpoint/2010/main" val="1711638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8D5D844-6307-B642-A93A-6D7D47F0BF0A}"/>
              </a:ext>
            </a:extLst>
          </p:cNvPr>
          <p:cNvSpPr>
            <a:spLocks noGrp="1"/>
          </p:cNvSpPr>
          <p:nvPr>
            <p:ph type="title"/>
          </p:nvPr>
        </p:nvSpPr>
        <p:spPr/>
        <p:txBody>
          <a:bodyPr>
            <a:normAutofit/>
          </a:bodyPr>
          <a:lstStyle/>
          <a:p>
            <a:r>
              <a:rPr lang="sv-SE" dirty="0"/>
              <a:t>INNOVATION SKÅNE</a:t>
            </a:r>
            <a:br>
              <a:rPr lang="sv-SE" dirty="0"/>
            </a:br>
            <a:r>
              <a:rPr lang="sv-SE" sz="2700" dirty="0"/>
              <a:t>DET REGIONALA INNOVATIONSBOLAGET</a:t>
            </a:r>
            <a:endParaRPr lang="sv-SE" dirty="0"/>
          </a:p>
        </p:txBody>
      </p:sp>
      <p:sp>
        <p:nvSpPr>
          <p:cNvPr id="6" name="Platshållare för innehåll 5">
            <a:extLst>
              <a:ext uri="{FF2B5EF4-FFF2-40B4-BE49-F238E27FC236}">
                <a16:creationId xmlns:a16="http://schemas.microsoft.com/office/drawing/2014/main" id="{B2C8F4F5-7448-4C4C-B0AC-83746A46AF30}"/>
              </a:ext>
            </a:extLst>
          </p:cNvPr>
          <p:cNvSpPr>
            <a:spLocks noGrp="1"/>
          </p:cNvSpPr>
          <p:nvPr>
            <p:ph idx="1"/>
          </p:nvPr>
        </p:nvSpPr>
        <p:spPr>
          <a:xfrm>
            <a:off x="838200" y="2325872"/>
            <a:ext cx="10515600" cy="4351338"/>
          </a:xfrm>
        </p:spPr>
        <p:txBody>
          <a:bodyPr>
            <a:normAutofit/>
          </a:bodyPr>
          <a:lstStyle/>
          <a:p>
            <a:r>
              <a:rPr lang="sv-SE" sz="2000" b="0" dirty="0"/>
              <a:t>Region Skånes helägda innovationsbolag</a:t>
            </a:r>
          </a:p>
          <a:p>
            <a:pPr lvl="1"/>
            <a:r>
              <a:rPr lang="sv-SE" sz="2000" b="0" dirty="0"/>
              <a:t>45st innovationsledare</a:t>
            </a:r>
          </a:p>
          <a:p>
            <a:endParaRPr lang="sv-SE" sz="2000" b="0" dirty="0"/>
          </a:p>
          <a:p>
            <a:r>
              <a:rPr lang="sv-SE" sz="2000" b="0" dirty="0"/>
              <a:t>Verksamma inom</a:t>
            </a:r>
          </a:p>
          <a:p>
            <a:pPr lvl="1"/>
            <a:r>
              <a:rPr lang="sv-SE" sz="2000" dirty="0"/>
              <a:t>Hälsa</a:t>
            </a:r>
          </a:p>
          <a:p>
            <a:pPr lvl="1"/>
            <a:r>
              <a:rPr lang="sv-SE" sz="2000" b="0" dirty="0"/>
              <a:t>Mobilitet</a:t>
            </a:r>
          </a:p>
          <a:p>
            <a:pPr lvl="1"/>
            <a:r>
              <a:rPr lang="sv-SE" sz="2000" dirty="0" err="1"/>
              <a:t>Foodtech</a:t>
            </a:r>
            <a:endParaRPr lang="sv-SE" sz="2000" b="0" dirty="0"/>
          </a:p>
          <a:p>
            <a:endParaRPr lang="sv-SE" sz="2000" b="0" dirty="0"/>
          </a:p>
        </p:txBody>
      </p:sp>
      <p:sp>
        <p:nvSpPr>
          <p:cNvPr id="7" name="Frihandsfigur: Form 12">
            <a:extLst>
              <a:ext uri="{FF2B5EF4-FFF2-40B4-BE49-F238E27FC236}">
                <a16:creationId xmlns:a16="http://schemas.microsoft.com/office/drawing/2014/main" id="{A66ED7F0-3F2C-F14A-B8C9-C37A1F2CBB27}"/>
              </a:ext>
            </a:extLst>
          </p:cNvPr>
          <p:cNvSpPr/>
          <p:nvPr/>
        </p:nvSpPr>
        <p:spPr>
          <a:xfrm>
            <a:off x="7199608" y="1871003"/>
            <a:ext cx="3745058" cy="3390393"/>
          </a:xfrm>
          <a:custGeom>
            <a:avLst/>
            <a:gdLst>
              <a:gd name="connsiteX0" fmla="*/ 0 w 3438525"/>
              <a:gd name="connsiteY0" fmla="*/ 523875 h 3248025"/>
              <a:gd name="connsiteX1" fmla="*/ 152400 w 3438525"/>
              <a:gd name="connsiteY1" fmla="*/ 561975 h 3248025"/>
              <a:gd name="connsiteX2" fmla="*/ 323850 w 3438525"/>
              <a:gd name="connsiteY2" fmla="*/ 628650 h 3248025"/>
              <a:gd name="connsiteX3" fmla="*/ 447675 w 3438525"/>
              <a:gd name="connsiteY3" fmla="*/ 723900 h 3248025"/>
              <a:gd name="connsiteX4" fmla="*/ 571500 w 3438525"/>
              <a:gd name="connsiteY4" fmla="*/ 742950 h 3248025"/>
              <a:gd name="connsiteX5" fmla="*/ 638175 w 3438525"/>
              <a:gd name="connsiteY5" fmla="*/ 704850 h 3248025"/>
              <a:gd name="connsiteX6" fmla="*/ 628650 w 3438525"/>
              <a:gd name="connsiteY6" fmla="*/ 552450 h 3248025"/>
              <a:gd name="connsiteX7" fmla="*/ 542925 w 3438525"/>
              <a:gd name="connsiteY7" fmla="*/ 542925 h 3248025"/>
              <a:gd name="connsiteX8" fmla="*/ 485775 w 3438525"/>
              <a:gd name="connsiteY8" fmla="*/ 371475 h 3248025"/>
              <a:gd name="connsiteX9" fmla="*/ 390525 w 3438525"/>
              <a:gd name="connsiteY9" fmla="*/ 342900 h 3248025"/>
              <a:gd name="connsiteX10" fmla="*/ 390525 w 3438525"/>
              <a:gd name="connsiteY10" fmla="*/ 342900 h 3248025"/>
              <a:gd name="connsiteX11" fmla="*/ 285750 w 3438525"/>
              <a:gd name="connsiteY11" fmla="*/ 304800 h 3248025"/>
              <a:gd name="connsiteX12" fmla="*/ 409575 w 3438525"/>
              <a:gd name="connsiteY12" fmla="*/ 133350 h 3248025"/>
              <a:gd name="connsiteX13" fmla="*/ 504825 w 3438525"/>
              <a:gd name="connsiteY13" fmla="*/ 104775 h 3248025"/>
              <a:gd name="connsiteX14" fmla="*/ 600075 w 3438525"/>
              <a:gd name="connsiteY14" fmla="*/ 171450 h 3248025"/>
              <a:gd name="connsiteX15" fmla="*/ 676275 w 3438525"/>
              <a:gd name="connsiteY15" fmla="*/ 171450 h 3248025"/>
              <a:gd name="connsiteX16" fmla="*/ 742950 w 3438525"/>
              <a:gd name="connsiteY16" fmla="*/ 361950 h 3248025"/>
              <a:gd name="connsiteX17" fmla="*/ 885825 w 3438525"/>
              <a:gd name="connsiteY17" fmla="*/ 419100 h 3248025"/>
              <a:gd name="connsiteX18" fmla="*/ 1076325 w 3438525"/>
              <a:gd name="connsiteY18" fmla="*/ 457200 h 3248025"/>
              <a:gd name="connsiteX19" fmla="*/ 1152525 w 3438525"/>
              <a:gd name="connsiteY19" fmla="*/ 485775 h 3248025"/>
              <a:gd name="connsiteX20" fmla="*/ 1238250 w 3438525"/>
              <a:gd name="connsiteY20" fmla="*/ 523875 h 3248025"/>
              <a:gd name="connsiteX21" fmla="*/ 1371600 w 3438525"/>
              <a:gd name="connsiteY21" fmla="*/ 381000 h 3248025"/>
              <a:gd name="connsiteX22" fmla="*/ 1704975 w 3438525"/>
              <a:gd name="connsiteY22" fmla="*/ 266700 h 3248025"/>
              <a:gd name="connsiteX23" fmla="*/ 1781175 w 3438525"/>
              <a:gd name="connsiteY23" fmla="*/ 352425 h 3248025"/>
              <a:gd name="connsiteX24" fmla="*/ 2000250 w 3438525"/>
              <a:gd name="connsiteY24" fmla="*/ 285750 h 3248025"/>
              <a:gd name="connsiteX25" fmla="*/ 2209800 w 3438525"/>
              <a:gd name="connsiteY25" fmla="*/ 238125 h 3248025"/>
              <a:gd name="connsiteX26" fmla="*/ 2314575 w 3438525"/>
              <a:gd name="connsiteY26" fmla="*/ 257175 h 3248025"/>
              <a:gd name="connsiteX27" fmla="*/ 2514600 w 3438525"/>
              <a:gd name="connsiteY27" fmla="*/ 171450 h 3248025"/>
              <a:gd name="connsiteX28" fmla="*/ 2600325 w 3438525"/>
              <a:gd name="connsiteY28" fmla="*/ 152400 h 3248025"/>
              <a:gd name="connsiteX29" fmla="*/ 2743200 w 3438525"/>
              <a:gd name="connsiteY29" fmla="*/ 0 h 3248025"/>
              <a:gd name="connsiteX30" fmla="*/ 2867025 w 3438525"/>
              <a:gd name="connsiteY30" fmla="*/ 114300 h 3248025"/>
              <a:gd name="connsiteX31" fmla="*/ 3019425 w 3438525"/>
              <a:gd name="connsiteY31" fmla="*/ 114300 h 3248025"/>
              <a:gd name="connsiteX32" fmla="*/ 3324225 w 3438525"/>
              <a:gd name="connsiteY32" fmla="*/ 228600 h 3248025"/>
              <a:gd name="connsiteX33" fmla="*/ 3257550 w 3438525"/>
              <a:gd name="connsiteY33" fmla="*/ 333375 h 3248025"/>
              <a:gd name="connsiteX34" fmla="*/ 3162300 w 3438525"/>
              <a:gd name="connsiteY34" fmla="*/ 371475 h 3248025"/>
              <a:gd name="connsiteX35" fmla="*/ 3143250 w 3438525"/>
              <a:gd name="connsiteY35" fmla="*/ 609600 h 3248025"/>
              <a:gd name="connsiteX36" fmla="*/ 3190875 w 3438525"/>
              <a:gd name="connsiteY36" fmla="*/ 619125 h 3248025"/>
              <a:gd name="connsiteX37" fmla="*/ 3190875 w 3438525"/>
              <a:gd name="connsiteY37" fmla="*/ 695325 h 3248025"/>
              <a:gd name="connsiteX38" fmla="*/ 3152775 w 3438525"/>
              <a:gd name="connsiteY38" fmla="*/ 838200 h 3248025"/>
              <a:gd name="connsiteX39" fmla="*/ 3248025 w 3438525"/>
              <a:gd name="connsiteY39" fmla="*/ 847725 h 3248025"/>
              <a:gd name="connsiteX40" fmla="*/ 3305175 w 3438525"/>
              <a:gd name="connsiteY40" fmla="*/ 857250 h 3248025"/>
              <a:gd name="connsiteX41" fmla="*/ 3438525 w 3438525"/>
              <a:gd name="connsiteY41" fmla="*/ 847725 h 3248025"/>
              <a:gd name="connsiteX42" fmla="*/ 3419475 w 3438525"/>
              <a:gd name="connsiteY42" fmla="*/ 1133475 h 3248025"/>
              <a:gd name="connsiteX43" fmla="*/ 3333750 w 3438525"/>
              <a:gd name="connsiteY43" fmla="*/ 1381125 h 3248025"/>
              <a:gd name="connsiteX44" fmla="*/ 3248025 w 3438525"/>
              <a:gd name="connsiteY44" fmla="*/ 1400175 h 3248025"/>
              <a:gd name="connsiteX45" fmla="*/ 2990850 w 3438525"/>
              <a:gd name="connsiteY45" fmla="*/ 1638300 h 3248025"/>
              <a:gd name="connsiteX46" fmla="*/ 2867025 w 3438525"/>
              <a:gd name="connsiteY46" fmla="*/ 1838325 h 3248025"/>
              <a:gd name="connsiteX47" fmla="*/ 2781300 w 3438525"/>
              <a:gd name="connsiteY47" fmla="*/ 2105025 h 3248025"/>
              <a:gd name="connsiteX48" fmla="*/ 2781300 w 3438525"/>
              <a:gd name="connsiteY48" fmla="*/ 2209800 h 3248025"/>
              <a:gd name="connsiteX49" fmla="*/ 2800350 w 3438525"/>
              <a:gd name="connsiteY49" fmla="*/ 2286000 h 3248025"/>
              <a:gd name="connsiteX50" fmla="*/ 2905125 w 3438525"/>
              <a:gd name="connsiteY50" fmla="*/ 2314575 h 3248025"/>
              <a:gd name="connsiteX51" fmla="*/ 2924175 w 3438525"/>
              <a:gd name="connsiteY51" fmla="*/ 2486025 h 3248025"/>
              <a:gd name="connsiteX52" fmla="*/ 2981325 w 3438525"/>
              <a:gd name="connsiteY52" fmla="*/ 2543175 h 3248025"/>
              <a:gd name="connsiteX53" fmla="*/ 3028950 w 3438525"/>
              <a:gd name="connsiteY53" fmla="*/ 2628900 h 3248025"/>
              <a:gd name="connsiteX54" fmla="*/ 3019425 w 3438525"/>
              <a:gd name="connsiteY54" fmla="*/ 2828925 h 3248025"/>
              <a:gd name="connsiteX55" fmla="*/ 2886075 w 3438525"/>
              <a:gd name="connsiteY55" fmla="*/ 2981325 h 3248025"/>
              <a:gd name="connsiteX56" fmla="*/ 2838450 w 3438525"/>
              <a:gd name="connsiteY56" fmla="*/ 3076575 h 3248025"/>
              <a:gd name="connsiteX57" fmla="*/ 2838450 w 3438525"/>
              <a:gd name="connsiteY57" fmla="*/ 3152775 h 3248025"/>
              <a:gd name="connsiteX58" fmla="*/ 2676525 w 3438525"/>
              <a:gd name="connsiteY58" fmla="*/ 3200400 h 3248025"/>
              <a:gd name="connsiteX59" fmla="*/ 2609850 w 3438525"/>
              <a:gd name="connsiteY59" fmla="*/ 3152775 h 3248025"/>
              <a:gd name="connsiteX60" fmla="*/ 2505075 w 3438525"/>
              <a:gd name="connsiteY60" fmla="*/ 3171825 h 3248025"/>
              <a:gd name="connsiteX61" fmla="*/ 2428875 w 3438525"/>
              <a:gd name="connsiteY61" fmla="*/ 3086100 h 3248025"/>
              <a:gd name="connsiteX62" fmla="*/ 2343150 w 3438525"/>
              <a:gd name="connsiteY62" fmla="*/ 3048000 h 3248025"/>
              <a:gd name="connsiteX63" fmla="*/ 2295525 w 3438525"/>
              <a:gd name="connsiteY63" fmla="*/ 3009900 h 3248025"/>
              <a:gd name="connsiteX64" fmla="*/ 2181225 w 3438525"/>
              <a:gd name="connsiteY64" fmla="*/ 3000375 h 3248025"/>
              <a:gd name="connsiteX65" fmla="*/ 2181225 w 3438525"/>
              <a:gd name="connsiteY65" fmla="*/ 3000375 h 3248025"/>
              <a:gd name="connsiteX66" fmla="*/ 2066925 w 3438525"/>
              <a:gd name="connsiteY66" fmla="*/ 3009900 h 3248025"/>
              <a:gd name="connsiteX67" fmla="*/ 1971675 w 3438525"/>
              <a:gd name="connsiteY67" fmla="*/ 3009900 h 3248025"/>
              <a:gd name="connsiteX68" fmla="*/ 1905000 w 3438525"/>
              <a:gd name="connsiteY68" fmla="*/ 3057525 h 3248025"/>
              <a:gd name="connsiteX69" fmla="*/ 1819275 w 3438525"/>
              <a:gd name="connsiteY69" fmla="*/ 3057525 h 3248025"/>
              <a:gd name="connsiteX70" fmla="*/ 1762125 w 3438525"/>
              <a:gd name="connsiteY70" fmla="*/ 3124200 h 3248025"/>
              <a:gd name="connsiteX71" fmla="*/ 1714500 w 3438525"/>
              <a:gd name="connsiteY71" fmla="*/ 3143250 h 3248025"/>
              <a:gd name="connsiteX72" fmla="*/ 1571625 w 3438525"/>
              <a:gd name="connsiteY72" fmla="*/ 3143250 h 3248025"/>
              <a:gd name="connsiteX73" fmla="*/ 1476375 w 3438525"/>
              <a:gd name="connsiteY73" fmla="*/ 3200400 h 3248025"/>
              <a:gd name="connsiteX74" fmla="*/ 1314450 w 3438525"/>
              <a:gd name="connsiteY74" fmla="*/ 3238500 h 3248025"/>
              <a:gd name="connsiteX75" fmla="*/ 1257300 w 3438525"/>
              <a:gd name="connsiteY75" fmla="*/ 3248025 h 3248025"/>
              <a:gd name="connsiteX76" fmla="*/ 1200150 w 3438525"/>
              <a:gd name="connsiteY76" fmla="*/ 3209925 h 3248025"/>
              <a:gd name="connsiteX77" fmla="*/ 1085850 w 3438525"/>
              <a:gd name="connsiteY77" fmla="*/ 3190875 h 3248025"/>
              <a:gd name="connsiteX78" fmla="*/ 1009650 w 3438525"/>
              <a:gd name="connsiteY78" fmla="*/ 3143250 h 3248025"/>
              <a:gd name="connsiteX79" fmla="*/ 914400 w 3438525"/>
              <a:gd name="connsiteY79" fmla="*/ 3124200 h 3248025"/>
              <a:gd name="connsiteX80" fmla="*/ 704850 w 3438525"/>
              <a:gd name="connsiteY80" fmla="*/ 3038475 h 3248025"/>
              <a:gd name="connsiteX81" fmla="*/ 638175 w 3438525"/>
              <a:gd name="connsiteY81" fmla="*/ 3114675 h 3248025"/>
              <a:gd name="connsiteX82" fmla="*/ 533400 w 3438525"/>
              <a:gd name="connsiteY82" fmla="*/ 3086100 h 3248025"/>
              <a:gd name="connsiteX83" fmla="*/ 466725 w 3438525"/>
              <a:gd name="connsiteY83" fmla="*/ 3162300 h 3248025"/>
              <a:gd name="connsiteX84" fmla="*/ 400050 w 3438525"/>
              <a:gd name="connsiteY84" fmla="*/ 3162300 h 3248025"/>
              <a:gd name="connsiteX85" fmla="*/ 542925 w 3438525"/>
              <a:gd name="connsiteY85" fmla="*/ 2905125 h 3248025"/>
              <a:gd name="connsiteX86" fmla="*/ 647700 w 3438525"/>
              <a:gd name="connsiteY86" fmla="*/ 3019425 h 3248025"/>
              <a:gd name="connsiteX87" fmla="*/ 704850 w 3438525"/>
              <a:gd name="connsiteY87" fmla="*/ 2933700 h 3248025"/>
              <a:gd name="connsiteX88" fmla="*/ 619125 w 3438525"/>
              <a:gd name="connsiteY88" fmla="*/ 2733675 h 3248025"/>
              <a:gd name="connsiteX89" fmla="*/ 666750 w 3438525"/>
              <a:gd name="connsiteY89" fmla="*/ 2667000 h 3248025"/>
              <a:gd name="connsiteX90" fmla="*/ 600075 w 3438525"/>
              <a:gd name="connsiteY90" fmla="*/ 2609850 h 3248025"/>
              <a:gd name="connsiteX91" fmla="*/ 676275 w 3438525"/>
              <a:gd name="connsiteY91" fmla="*/ 2505075 h 3248025"/>
              <a:gd name="connsiteX92" fmla="*/ 771525 w 3438525"/>
              <a:gd name="connsiteY92" fmla="*/ 2495550 h 3248025"/>
              <a:gd name="connsiteX93" fmla="*/ 781050 w 3438525"/>
              <a:gd name="connsiteY93" fmla="*/ 2457450 h 3248025"/>
              <a:gd name="connsiteX94" fmla="*/ 781050 w 3438525"/>
              <a:gd name="connsiteY94" fmla="*/ 2457450 h 3248025"/>
              <a:gd name="connsiteX95" fmla="*/ 895350 w 3438525"/>
              <a:gd name="connsiteY95" fmla="*/ 2343150 h 3248025"/>
              <a:gd name="connsiteX96" fmla="*/ 857250 w 3438525"/>
              <a:gd name="connsiteY96" fmla="*/ 2171700 h 3248025"/>
              <a:gd name="connsiteX97" fmla="*/ 752475 w 3438525"/>
              <a:gd name="connsiteY97" fmla="*/ 2143125 h 3248025"/>
              <a:gd name="connsiteX98" fmla="*/ 714375 w 3438525"/>
              <a:gd name="connsiteY98" fmla="*/ 2133600 h 3248025"/>
              <a:gd name="connsiteX99" fmla="*/ 695325 w 3438525"/>
              <a:gd name="connsiteY99" fmla="*/ 2085975 h 3248025"/>
              <a:gd name="connsiteX100" fmla="*/ 609600 w 3438525"/>
              <a:gd name="connsiteY100" fmla="*/ 2066925 h 3248025"/>
              <a:gd name="connsiteX101" fmla="*/ 723900 w 3438525"/>
              <a:gd name="connsiteY101" fmla="*/ 1933575 h 3248025"/>
              <a:gd name="connsiteX102" fmla="*/ 714375 w 3438525"/>
              <a:gd name="connsiteY102" fmla="*/ 1847850 h 3248025"/>
              <a:gd name="connsiteX103" fmla="*/ 638175 w 3438525"/>
              <a:gd name="connsiteY103" fmla="*/ 1762125 h 3248025"/>
              <a:gd name="connsiteX104" fmla="*/ 552450 w 3438525"/>
              <a:gd name="connsiteY104" fmla="*/ 1695450 h 3248025"/>
              <a:gd name="connsiteX105" fmla="*/ 457200 w 3438525"/>
              <a:gd name="connsiteY105" fmla="*/ 1504950 h 3248025"/>
              <a:gd name="connsiteX106" fmla="*/ 400050 w 3438525"/>
              <a:gd name="connsiteY106" fmla="*/ 1362075 h 3248025"/>
              <a:gd name="connsiteX107" fmla="*/ 333375 w 3438525"/>
              <a:gd name="connsiteY107" fmla="*/ 1323975 h 3248025"/>
              <a:gd name="connsiteX108" fmla="*/ 304800 w 3438525"/>
              <a:gd name="connsiteY108" fmla="*/ 1209675 h 3248025"/>
              <a:gd name="connsiteX109" fmla="*/ 209550 w 3438525"/>
              <a:gd name="connsiteY109" fmla="*/ 1057275 h 3248025"/>
              <a:gd name="connsiteX110" fmla="*/ 180975 w 3438525"/>
              <a:gd name="connsiteY110" fmla="*/ 962025 h 3248025"/>
              <a:gd name="connsiteX111" fmla="*/ 123825 w 3438525"/>
              <a:gd name="connsiteY111" fmla="*/ 762000 h 3248025"/>
              <a:gd name="connsiteX112" fmla="*/ 66675 w 3438525"/>
              <a:gd name="connsiteY112" fmla="*/ 647700 h 3248025"/>
              <a:gd name="connsiteX113" fmla="*/ 0 w 3438525"/>
              <a:gd name="connsiteY113" fmla="*/ 523875 h 3248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3438525" h="3248025">
                <a:moveTo>
                  <a:pt x="0" y="523875"/>
                </a:moveTo>
                <a:lnTo>
                  <a:pt x="152400" y="561975"/>
                </a:lnTo>
                <a:lnTo>
                  <a:pt x="323850" y="628650"/>
                </a:lnTo>
                <a:lnTo>
                  <a:pt x="447675" y="723900"/>
                </a:lnTo>
                <a:lnTo>
                  <a:pt x="571500" y="742950"/>
                </a:lnTo>
                <a:lnTo>
                  <a:pt x="638175" y="704850"/>
                </a:lnTo>
                <a:lnTo>
                  <a:pt x="628650" y="552450"/>
                </a:lnTo>
                <a:lnTo>
                  <a:pt x="542925" y="542925"/>
                </a:lnTo>
                <a:lnTo>
                  <a:pt x="485775" y="371475"/>
                </a:lnTo>
                <a:lnTo>
                  <a:pt x="390525" y="342900"/>
                </a:lnTo>
                <a:lnTo>
                  <a:pt x="390525" y="342900"/>
                </a:lnTo>
                <a:lnTo>
                  <a:pt x="285750" y="304800"/>
                </a:lnTo>
                <a:lnTo>
                  <a:pt x="409575" y="133350"/>
                </a:lnTo>
                <a:lnTo>
                  <a:pt x="504825" y="104775"/>
                </a:lnTo>
                <a:lnTo>
                  <a:pt x="600075" y="171450"/>
                </a:lnTo>
                <a:lnTo>
                  <a:pt x="676275" y="171450"/>
                </a:lnTo>
                <a:lnTo>
                  <a:pt x="742950" y="361950"/>
                </a:lnTo>
                <a:lnTo>
                  <a:pt x="885825" y="419100"/>
                </a:lnTo>
                <a:lnTo>
                  <a:pt x="1076325" y="457200"/>
                </a:lnTo>
                <a:lnTo>
                  <a:pt x="1152525" y="485775"/>
                </a:lnTo>
                <a:lnTo>
                  <a:pt x="1238250" y="523875"/>
                </a:lnTo>
                <a:lnTo>
                  <a:pt x="1371600" y="381000"/>
                </a:lnTo>
                <a:lnTo>
                  <a:pt x="1704975" y="266700"/>
                </a:lnTo>
                <a:lnTo>
                  <a:pt x="1781175" y="352425"/>
                </a:lnTo>
                <a:lnTo>
                  <a:pt x="2000250" y="285750"/>
                </a:lnTo>
                <a:lnTo>
                  <a:pt x="2209800" y="238125"/>
                </a:lnTo>
                <a:lnTo>
                  <a:pt x="2314575" y="257175"/>
                </a:lnTo>
                <a:lnTo>
                  <a:pt x="2514600" y="171450"/>
                </a:lnTo>
                <a:lnTo>
                  <a:pt x="2600325" y="152400"/>
                </a:lnTo>
                <a:lnTo>
                  <a:pt x="2743200" y="0"/>
                </a:lnTo>
                <a:lnTo>
                  <a:pt x="2867025" y="114300"/>
                </a:lnTo>
                <a:lnTo>
                  <a:pt x="3019425" y="114300"/>
                </a:lnTo>
                <a:lnTo>
                  <a:pt x="3324225" y="228600"/>
                </a:lnTo>
                <a:lnTo>
                  <a:pt x="3257550" y="333375"/>
                </a:lnTo>
                <a:lnTo>
                  <a:pt x="3162300" y="371475"/>
                </a:lnTo>
                <a:lnTo>
                  <a:pt x="3143250" y="609600"/>
                </a:lnTo>
                <a:lnTo>
                  <a:pt x="3190875" y="619125"/>
                </a:lnTo>
                <a:lnTo>
                  <a:pt x="3190875" y="695325"/>
                </a:lnTo>
                <a:lnTo>
                  <a:pt x="3152775" y="838200"/>
                </a:lnTo>
                <a:lnTo>
                  <a:pt x="3248025" y="847725"/>
                </a:lnTo>
                <a:lnTo>
                  <a:pt x="3305175" y="857250"/>
                </a:lnTo>
                <a:lnTo>
                  <a:pt x="3438525" y="847725"/>
                </a:lnTo>
                <a:lnTo>
                  <a:pt x="3419475" y="1133475"/>
                </a:lnTo>
                <a:lnTo>
                  <a:pt x="3333750" y="1381125"/>
                </a:lnTo>
                <a:lnTo>
                  <a:pt x="3248025" y="1400175"/>
                </a:lnTo>
                <a:lnTo>
                  <a:pt x="2990850" y="1638300"/>
                </a:lnTo>
                <a:lnTo>
                  <a:pt x="2867025" y="1838325"/>
                </a:lnTo>
                <a:lnTo>
                  <a:pt x="2781300" y="2105025"/>
                </a:lnTo>
                <a:lnTo>
                  <a:pt x="2781300" y="2209800"/>
                </a:lnTo>
                <a:lnTo>
                  <a:pt x="2800350" y="2286000"/>
                </a:lnTo>
                <a:lnTo>
                  <a:pt x="2905125" y="2314575"/>
                </a:lnTo>
                <a:lnTo>
                  <a:pt x="2924175" y="2486025"/>
                </a:lnTo>
                <a:lnTo>
                  <a:pt x="2981325" y="2543175"/>
                </a:lnTo>
                <a:lnTo>
                  <a:pt x="3028950" y="2628900"/>
                </a:lnTo>
                <a:lnTo>
                  <a:pt x="3019425" y="2828925"/>
                </a:lnTo>
                <a:lnTo>
                  <a:pt x="2886075" y="2981325"/>
                </a:lnTo>
                <a:lnTo>
                  <a:pt x="2838450" y="3076575"/>
                </a:lnTo>
                <a:lnTo>
                  <a:pt x="2838450" y="3152775"/>
                </a:lnTo>
                <a:lnTo>
                  <a:pt x="2676525" y="3200400"/>
                </a:lnTo>
                <a:lnTo>
                  <a:pt x="2609850" y="3152775"/>
                </a:lnTo>
                <a:lnTo>
                  <a:pt x="2505075" y="3171825"/>
                </a:lnTo>
                <a:lnTo>
                  <a:pt x="2428875" y="3086100"/>
                </a:lnTo>
                <a:lnTo>
                  <a:pt x="2343150" y="3048000"/>
                </a:lnTo>
                <a:lnTo>
                  <a:pt x="2295525" y="3009900"/>
                </a:lnTo>
                <a:lnTo>
                  <a:pt x="2181225" y="3000375"/>
                </a:lnTo>
                <a:lnTo>
                  <a:pt x="2181225" y="3000375"/>
                </a:lnTo>
                <a:lnTo>
                  <a:pt x="2066925" y="3009900"/>
                </a:lnTo>
                <a:lnTo>
                  <a:pt x="1971675" y="3009900"/>
                </a:lnTo>
                <a:lnTo>
                  <a:pt x="1905000" y="3057525"/>
                </a:lnTo>
                <a:lnTo>
                  <a:pt x="1819275" y="3057525"/>
                </a:lnTo>
                <a:lnTo>
                  <a:pt x="1762125" y="3124200"/>
                </a:lnTo>
                <a:lnTo>
                  <a:pt x="1714500" y="3143250"/>
                </a:lnTo>
                <a:lnTo>
                  <a:pt x="1571625" y="3143250"/>
                </a:lnTo>
                <a:lnTo>
                  <a:pt x="1476375" y="3200400"/>
                </a:lnTo>
                <a:lnTo>
                  <a:pt x="1314450" y="3238500"/>
                </a:lnTo>
                <a:lnTo>
                  <a:pt x="1257300" y="3248025"/>
                </a:lnTo>
                <a:lnTo>
                  <a:pt x="1200150" y="3209925"/>
                </a:lnTo>
                <a:lnTo>
                  <a:pt x="1085850" y="3190875"/>
                </a:lnTo>
                <a:lnTo>
                  <a:pt x="1009650" y="3143250"/>
                </a:lnTo>
                <a:lnTo>
                  <a:pt x="914400" y="3124200"/>
                </a:lnTo>
                <a:lnTo>
                  <a:pt x="704850" y="3038475"/>
                </a:lnTo>
                <a:lnTo>
                  <a:pt x="638175" y="3114675"/>
                </a:lnTo>
                <a:lnTo>
                  <a:pt x="533400" y="3086100"/>
                </a:lnTo>
                <a:lnTo>
                  <a:pt x="466725" y="3162300"/>
                </a:lnTo>
                <a:lnTo>
                  <a:pt x="400050" y="3162300"/>
                </a:lnTo>
                <a:lnTo>
                  <a:pt x="542925" y="2905125"/>
                </a:lnTo>
                <a:lnTo>
                  <a:pt x="647700" y="3019425"/>
                </a:lnTo>
                <a:lnTo>
                  <a:pt x="704850" y="2933700"/>
                </a:lnTo>
                <a:lnTo>
                  <a:pt x="619125" y="2733675"/>
                </a:lnTo>
                <a:lnTo>
                  <a:pt x="666750" y="2667000"/>
                </a:lnTo>
                <a:lnTo>
                  <a:pt x="600075" y="2609850"/>
                </a:lnTo>
                <a:lnTo>
                  <a:pt x="676275" y="2505075"/>
                </a:lnTo>
                <a:lnTo>
                  <a:pt x="771525" y="2495550"/>
                </a:lnTo>
                <a:lnTo>
                  <a:pt x="781050" y="2457450"/>
                </a:lnTo>
                <a:lnTo>
                  <a:pt x="781050" y="2457450"/>
                </a:lnTo>
                <a:lnTo>
                  <a:pt x="895350" y="2343150"/>
                </a:lnTo>
                <a:lnTo>
                  <a:pt x="857250" y="2171700"/>
                </a:lnTo>
                <a:lnTo>
                  <a:pt x="752475" y="2143125"/>
                </a:lnTo>
                <a:lnTo>
                  <a:pt x="714375" y="2133600"/>
                </a:lnTo>
                <a:lnTo>
                  <a:pt x="695325" y="2085975"/>
                </a:lnTo>
                <a:lnTo>
                  <a:pt x="609600" y="2066925"/>
                </a:lnTo>
                <a:lnTo>
                  <a:pt x="723900" y="1933575"/>
                </a:lnTo>
                <a:lnTo>
                  <a:pt x="714375" y="1847850"/>
                </a:lnTo>
                <a:lnTo>
                  <a:pt x="638175" y="1762125"/>
                </a:lnTo>
                <a:lnTo>
                  <a:pt x="552450" y="1695450"/>
                </a:lnTo>
                <a:lnTo>
                  <a:pt x="457200" y="1504950"/>
                </a:lnTo>
                <a:lnTo>
                  <a:pt x="400050" y="1362075"/>
                </a:lnTo>
                <a:lnTo>
                  <a:pt x="333375" y="1323975"/>
                </a:lnTo>
                <a:lnTo>
                  <a:pt x="304800" y="1209675"/>
                </a:lnTo>
                <a:lnTo>
                  <a:pt x="209550" y="1057275"/>
                </a:lnTo>
                <a:lnTo>
                  <a:pt x="180975" y="962025"/>
                </a:lnTo>
                <a:lnTo>
                  <a:pt x="123825" y="762000"/>
                </a:lnTo>
                <a:lnTo>
                  <a:pt x="66675" y="647700"/>
                </a:lnTo>
                <a:lnTo>
                  <a:pt x="0" y="523875"/>
                </a:lnTo>
                <a:close/>
              </a:path>
            </a:pathLst>
          </a:custGeom>
          <a:noFill/>
          <a:ln w="28575">
            <a:solidFill>
              <a:schemeClr val="tx2">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3" name="Ellips 2">
            <a:extLst>
              <a:ext uri="{FF2B5EF4-FFF2-40B4-BE49-F238E27FC236}">
                <a16:creationId xmlns:a16="http://schemas.microsoft.com/office/drawing/2014/main" id="{46A0B1D8-8A91-3442-BDF0-C3FBF3F8A7A2}"/>
              </a:ext>
            </a:extLst>
          </p:cNvPr>
          <p:cNvSpPr/>
          <p:nvPr/>
        </p:nvSpPr>
        <p:spPr>
          <a:xfrm>
            <a:off x="8335678" y="3958329"/>
            <a:ext cx="411699" cy="411699"/>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10" name="Ellips 9">
            <a:extLst>
              <a:ext uri="{FF2B5EF4-FFF2-40B4-BE49-F238E27FC236}">
                <a16:creationId xmlns:a16="http://schemas.microsoft.com/office/drawing/2014/main" id="{5E68AD9F-883F-1B4D-9097-FDE2AD3189CF}"/>
              </a:ext>
            </a:extLst>
          </p:cNvPr>
          <p:cNvSpPr/>
          <p:nvPr/>
        </p:nvSpPr>
        <p:spPr>
          <a:xfrm>
            <a:off x="7899447" y="4501541"/>
            <a:ext cx="167396" cy="167396"/>
          </a:xfrm>
          <a:prstGeom prst="ellipse">
            <a:avLst/>
          </a:prstGeom>
          <a:solidFill>
            <a:schemeClr val="tx2">
              <a:lumMod val="65000"/>
              <a:lumOff val="35000"/>
            </a:schemeClr>
          </a:solidFill>
          <a:ln>
            <a:solidFill>
              <a:schemeClr val="tx2">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11" name="Ellips 10">
            <a:extLst>
              <a:ext uri="{FF2B5EF4-FFF2-40B4-BE49-F238E27FC236}">
                <a16:creationId xmlns:a16="http://schemas.microsoft.com/office/drawing/2014/main" id="{03D869BC-D444-FF4B-AE1F-A8DF40334D58}"/>
              </a:ext>
            </a:extLst>
          </p:cNvPr>
          <p:cNvSpPr/>
          <p:nvPr/>
        </p:nvSpPr>
        <p:spPr>
          <a:xfrm>
            <a:off x="7568473" y="2944502"/>
            <a:ext cx="167396" cy="167396"/>
          </a:xfrm>
          <a:prstGeom prst="ellipse">
            <a:avLst/>
          </a:prstGeom>
          <a:solidFill>
            <a:schemeClr val="tx2">
              <a:lumMod val="65000"/>
              <a:lumOff val="35000"/>
            </a:schemeClr>
          </a:solidFill>
          <a:ln>
            <a:solidFill>
              <a:schemeClr val="tx2">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12" name="Ellips 11">
            <a:extLst>
              <a:ext uri="{FF2B5EF4-FFF2-40B4-BE49-F238E27FC236}">
                <a16:creationId xmlns:a16="http://schemas.microsoft.com/office/drawing/2014/main" id="{4A68D475-F0AF-5642-AD57-D143B1EAE047}"/>
              </a:ext>
            </a:extLst>
          </p:cNvPr>
          <p:cNvSpPr/>
          <p:nvPr/>
        </p:nvSpPr>
        <p:spPr>
          <a:xfrm>
            <a:off x="10285010" y="3089762"/>
            <a:ext cx="167396" cy="167396"/>
          </a:xfrm>
          <a:prstGeom prst="ellipse">
            <a:avLst/>
          </a:prstGeom>
          <a:solidFill>
            <a:schemeClr val="tx2">
              <a:lumMod val="65000"/>
              <a:lumOff val="35000"/>
            </a:schemeClr>
          </a:solidFill>
          <a:ln>
            <a:solidFill>
              <a:schemeClr val="tx2">
                <a:lumMod val="65000"/>
                <a:lumOff val="3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21" name="Ellips 20">
            <a:extLst>
              <a:ext uri="{FF2B5EF4-FFF2-40B4-BE49-F238E27FC236}">
                <a16:creationId xmlns:a16="http://schemas.microsoft.com/office/drawing/2014/main" id="{37FFF95A-EAC3-914F-828F-9802280C4364}"/>
              </a:ext>
            </a:extLst>
          </p:cNvPr>
          <p:cNvSpPr/>
          <p:nvPr/>
        </p:nvSpPr>
        <p:spPr>
          <a:xfrm>
            <a:off x="7958552" y="2983437"/>
            <a:ext cx="1706765" cy="1706765"/>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22" name="Ellips 21">
            <a:extLst>
              <a:ext uri="{FF2B5EF4-FFF2-40B4-BE49-F238E27FC236}">
                <a16:creationId xmlns:a16="http://schemas.microsoft.com/office/drawing/2014/main" id="{263C4740-D4E0-C14E-9B36-AB3CBE7A4E17}"/>
              </a:ext>
            </a:extLst>
          </p:cNvPr>
          <p:cNvSpPr/>
          <p:nvPr/>
        </p:nvSpPr>
        <p:spPr>
          <a:xfrm>
            <a:off x="9839644" y="2681000"/>
            <a:ext cx="1058127" cy="1058127"/>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23" name="Ellips 22">
            <a:extLst>
              <a:ext uri="{FF2B5EF4-FFF2-40B4-BE49-F238E27FC236}">
                <a16:creationId xmlns:a16="http://schemas.microsoft.com/office/drawing/2014/main" id="{3AD0F8D4-1A2F-3241-ADFB-2B809DA03039}"/>
              </a:ext>
            </a:extLst>
          </p:cNvPr>
          <p:cNvSpPr/>
          <p:nvPr/>
        </p:nvSpPr>
        <p:spPr>
          <a:xfrm>
            <a:off x="7417789" y="2500312"/>
            <a:ext cx="1119177" cy="1119177"/>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
        <p:nvSpPr>
          <p:cNvPr id="24" name="Ellips 23">
            <a:extLst>
              <a:ext uri="{FF2B5EF4-FFF2-40B4-BE49-F238E27FC236}">
                <a16:creationId xmlns:a16="http://schemas.microsoft.com/office/drawing/2014/main" id="{B59FF331-E159-3247-9D8A-26D2A69386D1}"/>
              </a:ext>
            </a:extLst>
          </p:cNvPr>
          <p:cNvSpPr/>
          <p:nvPr/>
        </p:nvSpPr>
        <p:spPr>
          <a:xfrm>
            <a:off x="7815480" y="4276215"/>
            <a:ext cx="1058127" cy="1058127"/>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News Gothic MT"/>
              <a:ea typeface="+mn-ea"/>
              <a:cs typeface="+mn-cs"/>
            </a:endParaRPr>
          </a:p>
        </p:txBody>
      </p:sp>
    </p:spTree>
    <p:extLst>
      <p:ext uri="{BB962C8B-B14F-4D97-AF65-F5344CB8AC3E}">
        <p14:creationId xmlns:p14="http://schemas.microsoft.com/office/powerpoint/2010/main" val="1200612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sv-SE" dirty="0" err="1">
                <a:solidFill>
                  <a:schemeClr val="bg1"/>
                </a:solidFill>
              </a:rPr>
              <a:t>Opportunities</a:t>
            </a:r>
            <a:r>
              <a:rPr lang="sv-SE" dirty="0">
                <a:solidFill>
                  <a:schemeClr val="bg1"/>
                </a:solidFill>
              </a:rPr>
              <a:t> in </a:t>
            </a:r>
            <a:r>
              <a:rPr lang="sv-SE" dirty="0" err="1">
                <a:solidFill>
                  <a:schemeClr val="bg1"/>
                </a:solidFill>
              </a:rPr>
              <a:t>Healthtech</a:t>
            </a:r>
            <a:br>
              <a:rPr lang="sv-SE" dirty="0">
                <a:solidFill>
                  <a:schemeClr val="bg1"/>
                </a:solidFill>
              </a:rPr>
            </a:br>
            <a:r>
              <a:rPr lang="sv-SE" sz="2800" dirty="0">
                <a:solidFill>
                  <a:schemeClr val="bg1"/>
                </a:solidFill>
              </a:rPr>
              <a:t>Marianne Larsson – Innovation Skåne</a:t>
            </a: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3778930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descr="En bild som visar person, inomhus, ung, liten&#10;&#10;Automatiskt genererad beskrivning">
            <a:extLst>
              <a:ext uri="{FF2B5EF4-FFF2-40B4-BE49-F238E27FC236}">
                <a16:creationId xmlns:a16="http://schemas.microsoft.com/office/drawing/2014/main" id="{7824BECE-265B-EB43-8981-1FBD5A688B23}"/>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0" y="1219200"/>
            <a:ext cx="6096000" cy="4076700"/>
          </a:xfrm>
          <a:prstGeom prst="rect">
            <a:avLst/>
          </a:prstGeom>
        </p:spPr>
      </p:pic>
      <p:pic>
        <p:nvPicPr>
          <p:cNvPr id="22" name="Bildobjekt 21" descr="En bild som visar person, inomhus, person, äldre&#10;&#10;Automatiskt genererad beskrivning">
            <a:extLst>
              <a:ext uri="{FF2B5EF4-FFF2-40B4-BE49-F238E27FC236}">
                <a16:creationId xmlns:a16="http://schemas.microsoft.com/office/drawing/2014/main" id="{641FCF40-949B-7A4F-8F11-577D33C076FA}"/>
              </a:ext>
            </a:extLst>
          </p:cNvPr>
          <p:cNvPicPr>
            <a:picLocks noChangeAspect="1"/>
          </p:cNvPicPr>
          <p:nvPr/>
        </p:nvPicPr>
        <p:blipFill>
          <a:blip r:embed="rId5" cstate="email">
            <a:extLst>
              <a:ext uri="{28A0092B-C50C-407E-A947-70E740481C1C}">
                <a14:useLocalDpi xmlns:a14="http://schemas.microsoft.com/office/drawing/2010/main"/>
              </a:ext>
              <a:ext uri="{837473B0-CC2E-450A-ABE3-18F120FF3D39}">
                <a1611:picAttrSrcUrl xmlns:a1611="http://schemas.microsoft.com/office/drawing/2016/11/main" r:id="rId6"/>
              </a:ext>
            </a:extLst>
          </a:blip>
          <a:stretch>
            <a:fillRect/>
          </a:stretch>
        </p:blipFill>
        <p:spPr>
          <a:xfrm>
            <a:off x="6061624" y="1219200"/>
            <a:ext cx="6130376" cy="4076700"/>
          </a:xfrm>
          <a:prstGeom prst="rect">
            <a:avLst/>
          </a:prstGeom>
        </p:spPr>
      </p:pic>
      <p:sp>
        <p:nvSpPr>
          <p:cNvPr id="5" name="Rubrik 4">
            <a:extLst>
              <a:ext uri="{FF2B5EF4-FFF2-40B4-BE49-F238E27FC236}">
                <a16:creationId xmlns:a16="http://schemas.microsoft.com/office/drawing/2014/main" id="{58C638C9-68A0-B348-945F-0F262B8F4858}"/>
              </a:ext>
            </a:extLst>
          </p:cNvPr>
          <p:cNvSpPr>
            <a:spLocks noGrp="1"/>
          </p:cNvSpPr>
          <p:nvPr>
            <p:ph type="title"/>
          </p:nvPr>
        </p:nvSpPr>
        <p:spPr>
          <a:xfrm>
            <a:off x="609603" y="110311"/>
            <a:ext cx="10972800" cy="1143000"/>
          </a:xfrm>
        </p:spPr>
        <p:txBody>
          <a:bodyPr/>
          <a:lstStyle/>
          <a:p>
            <a:r>
              <a:rPr lang="en-US" dirty="0" err="1"/>
              <a:t>Hälsa</a:t>
            </a:r>
            <a:endParaRPr lang="en-US" dirty="0"/>
          </a:p>
        </p:txBody>
      </p:sp>
    </p:spTree>
    <p:extLst>
      <p:ext uri="{BB962C8B-B14F-4D97-AF65-F5344CB8AC3E}">
        <p14:creationId xmlns:p14="http://schemas.microsoft.com/office/powerpoint/2010/main" val="425406804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D2B1038B-BA84-B145-9866-D9DB973CBB35}"/>
              </a:ext>
            </a:extLst>
          </p:cNvPr>
          <p:cNvSpPr>
            <a:spLocks noGrp="1"/>
          </p:cNvSpPr>
          <p:nvPr>
            <p:ph type="title" idx="4294967295"/>
          </p:nvPr>
        </p:nvSpPr>
        <p:spPr>
          <a:xfrm>
            <a:off x="0" y="4384675"/>
            <a:ext cx="12192000" cy="2016125"/>
          </a:xfrm>
        </p:spPr>
        <p:txBody>
          <a:bodyPr vert="horz" lIns="91440" tIns="45720" rIns="91440" bIns="45720" rtlCol="0" anchor="b">
            <a:noAutofit/>
          </a:bodyPr>
          <a:lstStyle/>
          <a:p>
            <a:pPr defTabSz="914400">
              <a:lnSpc>
                <a:spcPct val="90000"/>
              </a:lnSpc>
              <a:spcBef>
                <a:spcPct val="0"/>
              </a:spcBef>
            </a:pPr>
            <a:r>
              <a:rPr lang="en-US" sz="2400" kern="1200" dirty="0">
                <a:solidFill>
                  <a:schemeClr val="tx1"/>
                </a:solidFill>
                <a:latin typeface="News Gothic MT" panose="020B0503020103020203" pitchFamily="34" charset="0"/>
                <a:ea typeface="+mj-ea"/>
                <a:cs typeface="+mj-cs"/>
              </a:rPr>
              <a:t>We’re on a health mission</a:t>
            </a:r>
            <a:br>
              <a:rPr lang="en-US" sz="2400" kern="1200" dirty="0">
                <a:solidFill>
                  <a:schemeClr val="tx1"/>
                </a:solidFill>
                <a:latin typeface="News Gothic MT" panose="020B0503020103020203" pitchFamily="34" charset="0"/>
                <a:ea typeface="+mj-ea"/>
                <a:cs typeface="+mj-cs"/>
              </a:rPr>
            </a:br>
            <a:br>
              <a:rPr lang="en-US" sz="2400" kern="1200" dirty="0">
                <a:solidFill>
                  <a:schemeClr val="tx1"/>
                </a:solidFill>
                <a:latin typeface="News Gothic MT" panose="020B0503020103020203" pitchFamily="34" charset="0"/>
                <a:ea typeface="+mj-ea"/>
                <a:cs typeface="+mj-cs"/>
              </a:rPr>
            </a:br>
            <a:r>
              <a:rPr lang="en-US" sz="5400" kern="1200" dirty="0" err="1">
                <a:solidFill>
                  <a:schemeClr val="tx1"/>
                </a:solidFill>
                <a:latin typeface="News Gothic MT" panose="020B0503020103020203" pitchFamily="34" charset="0"/>
                <a:ea typeface="+mj-ea"/>
                <a:cs typeface="+mj-cs"/>
              </a:rPr>
              <a:t>Bättre</a:t>
            </a:r>
            <a:r>
              <a:rPr lang="en-US" sz="5400" kern="1200" dirty="0">
                <a:solidFill>
                  <a:schemeClr val="tx1"/>
                </a:solidFill>
                <a:latin typeface="News Gothic MT" panose="020B0503020103020203" pitchFamily="34" charset="0"/>
                <a:ea typeface="+mj-ea"/>
                <a:cs typeface="+mj-cs"/>
              </a:rPr>
              <a:t> </a:t>
            </a:r>
            <a:r>
              <a:rPr lang="en-US" sz="5400" kern="1200" dirty="0" err="1">
                <a:solidFill>
                  <a:schemeClr val="tx1"/>
                </a:solidFill>
                <a:latin typeface="News Gothic MT" panose="020B0503020103020203" pitchFamily="34" charset="0"/>
                <a:ea typeface="+mj-ea"/>
                <a:cs typeface="+mj-cs"/>
              </a:rPr>
              <a:t>hälsa</a:t>
            </a:r>
            <a:r>
              <a:rPr lang="en-US" sz="5400" kern="1200" dirty="0">
                <a:solidFill>
                  <a:schemeClr val="tx1"/>
                </a:solidFill>
                <a:latin typeface="News Gothic MT" panose="020B0503020103020203" pitchFamily="34" charset="0"/>
                <a:ea typeface="+mj-ea"/>
                <a:cs typeface="+mj-cs"/>
              </a:rPr>
              <a:t> </a:t>
            </a:r>
            <a:r>
              <a:rPr lang="en-US" sz="5400" kern="1200" dirty="0" err="1">
                <a:solidFill>
                  <a:schemeClr val="tx1"/>
                </a:solidFill>
                <a:latin typeface="News Gothic MT" panose="020B0503020103020203" pitchFamily="34" charset="0"/>
                <a:ea typeface="+mj-ea"/>
                <a:cs typeface="+mj-cs"/>
              </a:rPr>
              <a:t>för</a:t>
            </a:r>
            <a:r>
              <a:rPr lang="en-US" sz="5400" kern="1200" dirty="0">
                <a:solidFill>
                  <a:schemeClr val="tx1"/>
                </a:solidFill>
                <a:latin typeface="News Gothic MT" panose="020B0503020103020203" pitchFamily="34" charset="0"/>
                <a:ea typeface="+mj-ea"/>
                <a:cs typeface="+mj-cs"/>
              </a:rPr>
              <a:t> </a:t>
            </a:r>
            <a:r>
              <a:rPr lang="en-US" sz="5400" kern="1200" dirty="0" err="1">
                <a:solidFill>
                  <a:schemeClr val="tx1"/>
                </a:solidFill>
                <a:latin typeface="News Gothic MT" panose="020B0503020103020203" pitchFamily="34" charset="0"/>
                <a:ea typeface="+mj-ea"/>
                <a:cs typeface="+mj-cs"/>
              </a:rPr>
              <a:t>alla</a:t>
            </a:r>
            <a:br>
              <a:rPr lang="en-US" sz="2400" kern="1200" dirty="0">
                <a:solidFill>
                  <a:schemeClr val="tx1"/>
                </a:solidFill>
                <a:latin typeface="News Gothic MT" panose="020B0503020103020203" pitchFamily="34" charset="0"/>
                <a:ea typeface="+mj-ea"/>
                <a:cs typeface="+mj-cs"/>
              </a:rPr>
            </a:br>
            <a:endParaRPr lang="en-US" sz="2400" kern="1200" dirty="0">
              <a:solidFill>
                <a:schemeClr val="tx1"/>
              </a:solidFill>
              <a:latin typeface="News Gothic MT" panose="020B0503020103020203" pitchFamily="34" charset="0"/>
              <a:ea typeface="+mj-ea"/>
              <a:cs typeface="+mj-cs"/>
            </a:endParaRPr>
          </a:p>
        </p:txBody>
      </p:sp>
      <p:pic>
        <p:nvPicPr>
          <p:cNvPr id="6" name="Bildobjekt 5" descr="En bild som visar person, byggnad, utomhus, gata&#10;&#10;Automatiskt genererad beskrivning">
            <a:extLst>
              <a:ext uri="{FF2B5EF4-FFF2-40B4-BE49-F238E27FC236}">
                <a16:creationId xmlns:a16="http://schemas.microsoft.com/office/drawing/2014/main" id="{FA46EF23-7418-834C-9C15-521DEADDDE5F}"/>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20" y="10"/>
            <a:ext cx="6095974" cy="4252522"/>
          </a:xfrm>
          <a:prstGeom prst="rect">
            <a:avLst/>
          </a:prstGeom>
        </p:spPr>
      </p:pic>
      <p:pic>
        <p:nvPicPr>
          <p:cNvPr id="9" name="Bildobjekt 8" descr="En bild som visar person, utomhus, sport, folksamling&#10;&#10;Automatiskt genererad beskrivning">
            <a:extLst>
              <a:ext uri="{FF2B5EF4-FFF2-40B4-BE49-F238E27FC236}">
                <a16:creationId xmlns:a16="http://schemas.microsoft.com/office/drawing/2014/main" id="{B874C046-AF97-D54B-A8E7-D83183F94182}"/>
              </a:ext>
            </a:extLst>
          </p:cNvPr>
          <p:cNvPicPr>
            <a:picLocks noChangeAspect="1"/>
          </p:cNvPicPr>
          <p:nvPr/>
        </p:nvPicPr>
        <p:blipFill rotWithShape="1">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rcRect/>
          <a:stretch/>
        </p:blipFill>
        <p:spPr>
          <a:xfrm>
            <a:off x="6095999" y="-681"/>
            <a:ext cx="6096001" cy="4253215"/>
          </a:xfrm>
          <a:prstGeom prst="rect">
            <a:avLst/>
          </a:prstGeom>
        </p:spPr>
      </p:pic>
    </p:spTree>
    <p:extLst>
      <p:ext uri="{BB962C8B-B14F-4D97-AF65-F5344CB8AC3E}">
        <p14:creationId xmlns:p14="http://schemas.microsoft.com/office/powerpoint/2010/main" val="608250771"/>
      </p:ext>
    </p:extLst>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7415" y="921539"/>
            <a:ext cx="4937760" cy="4937760"/>
          </a:xfrm>
          <a:prstGeom prst="rect">
            <a:avLst/>
          </a:prstGeom>
        </p:spPr>
      </p:pic>
      <p:sp>
        <p:nvSpPr>
          <p:cNvPr id="4" name="textruta 3"/>
          <p:cNvSpPr txBox="1"/>
          <p:nvPr/>
        </p:nvSpPr>
        <p:spPr>
          <a:xfrm rot="20964667">
            <a:off x="-291903" y="87104"/>
            <a:ext cx="6481640" cy="461665"/>
          </a:xfrm>
          <a:prstGeom prst="rect">
            <a:avLst/>
          </a:prstGeom>
          <a:solidFill>
            <a:schemeClr val="accent1"/>
          </a:solidFill>
        </p:spPr>
        <p:txBody>
          <a:bodyPr wrap="square" rtlCol="0">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News Gothic MT"/>
                <a:ea typeface="+mn-ea"/>
                <a:cs typeface="+mn-cs"/>
              </a:rPr>
              <a:t>   Empowering the Individual</a:t>
            </a:r>
          </a:p>
        </p:txBody>
      </p:sp>
      <p:sp>
        <p:nvSpPr>
          <p:cNvPr id="2" name="textruta 1">
            <a:extLst>
              <a:ext uri="{FF2B5EF4-FFF2-40B4-BE49-F238E27FC236}">
                <a16:creationId xmlns:a16="http://schemas.microsoft.com/office/drawing/2014/main" id="{F9CB6589-4FFC-FF42-8015-C51729F23B06}"/>
              </a:ext>
            </a:extLst>
          </p:cNvPr>
          <p:cNvSpPr txBox="1"/>
          <p:nvPr/>
        </p:nvSpPr>
        <p:spPr>
          <a:xfrm>
            <a:off x="5347236" y="1511092"/>
            <a:ext cx="158060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News Gothic MT"/>
                <a:ea typeface="+mn-ea"/>
                <a:cs typeface="+mn-cs"/>
              </a:rPr>
              <a:t>Profession</a:t>
            </a:r>
          </a:p>
        </p:txBody>
      </p:sp>
      <p:sp>
        <p:nvSpPr>
          <p:cNvPr id="7" name="textruta 6">
            <a:extLst>
              <a:ext uri="{FF2B5EF4-FFF2-40B4-BE49-F238E27FC236}">
                <a16:creationId xmlns:a16="http://schemas.microsoft.com/office/drawing/2014/main" id="{B1D66BF6-9720-3049-87F8-2A54F816D17A}"/>
              </a:ext>
            </a:extLst>
          </p:cNvPr>
          <p:cNvSpPr txBox="1"/>
          <p:nvPr/>
        </p:nvSpPr>
        <p:spPr>
          <a:xfrm>
            <a:off x="5347236" y="4977576"/>
            <a:ext cx="158060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News Gothic MT"/>
                <a:ea typeface="+mn-ea"/>
                <a:cs typeface="+mn-cs"/>
              </a:rPr>
              <a:t>Patient</a:t>
            </a:r>
          </a:p>
        </p:txBody>
      </p:sp>
      <p:sp>
        <p:nvSpPr>
          <p:cNvPr id="8" name="textruta 7">
            <a:extLst>
              <a:ext uri="{FF2B5EF4-FFF2-40B4-BE49-F238E27FC236}">
                <a16:creationId xmlns:a16="http://schemas.microsoft.com/office/drawing/2014/main" id="{C6ABC005-AE84-A94C-8B9B-28DE4CB98074}"/>
              </a:ext>
            </a:extLst>
          </p:cNvPr>
          <p:cNvSpPr txBox="1"/>
          <p:nvPr/>
        </p:nvSpPr>
        <p:spPr>
          <a:xfrm>
            <a:off x="553237" y="3205753"/>
            <a:ext cx="158060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News Gothic MT"/>
                <a:ea typeface="+mn-ea"/>
                <a:cs typeface="+mn-cs"/>
              </a:rPr>
              <a:t>Patient</a:t>
            </a:r>
          </a:p>
        </p:txBody>
      </p:sp>
      <p:pic>
        <p:nvPicPr>
          <p:cNvPr id="9" name="Bildobjekt 8">
            <a:extLst>
              <a:ext uri="{FF2B5EF4-FFF2-40B4-BE49-F238E27FC236}">
                <a16:creationId xmlns:a16="http://schemas.microsoft.com/office/drawing/2014/main" id="{339F8369-5B53-6545-951E-D7B78B26CDA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719560" y="1550888"/>
            <a:ext cx="2366066" cy="4048394"/>
          </a:xfrm>
          <a:prstGeom prst="rect">
            <a:avLst/>
          </a:prstGeom>
        </p:spPr>
      </p:pic>
      <p:sp>
        <p:nvSpPr>
          <p:cNvPr id="10" name="textruta 9">
            <a:extLst>
              <a:ext uri="{FF2B5EF4-FFF2-40B4-BE49-F238E27FC236}">
                <a16:creationId xmlns:a16="http://schemas.microsoft.com/office/drawing/2014/main" id="{E0637E3E-63F3-0745-8CE5-76E7B3CD3288}"/>
              </a:ext>
            </a:extLst>
          </p:cNvPr>
          <p:cNvSpPr txBox="1"/>
          <p:nvPr/>
        </p:nvSpPr>
        <p:spPr>
          <a:xfrm>
            <a:off x="7660508" y="3205753"/>
            <a:ext cx="158060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News Gothic MT"/>
                <a:ea typeface="+mn-ea"/>
                <a:cs typeface="+mn-cs"/>
              </a:rPr>
              <a:t>Patient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News Gothic MT"/>
                <a:ea typeface="+mn-ea"/>
                <a:cs typeface="+mn-cs"/>
              </a:rPr>
              <a:t>&amp;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News Gothic MT"/>
                <a:ea typeface="+mn-ea"/>
                <a:cs typeface="+mn-cs"/>
              </a:rPr>
              <a:t>Profession</a:t>
            </a:r>
          </a:p>
        </p:txBody>
      </p:sp>
    </p:spTree>
    <p:extLst>
      <p:ext uri="{BB962C8B-B14F-4D97-AF65-F5344CB8AC3E}">
        <p14:creationId xmlns:p14="http://schemas.microsoft.com/office/powerpoint/2010/main" val="243116287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p:cNvSpPr>
            <a:spLocks noGrp="1"/>
          </p:cNvSpPr>
          <p:nvPr>
            <p:ph type="body" sz="quarter" idx="10"/>
          </p:nvPr>
        </p:nvSpPr>
        <p:spPr/>
        <p:txBody>
          <a:bodyPr>
            <a:noAutofit/>
          </a:bodyPr>
          <a:lstStyle/>
          <a:p>
            <a:r>
              <a:rPr lang="en-US" sz="4800"/>
              <a:t>Hospitalization</a:t>
            </a:r>
          </a:p>
          <a:p>
            <a:pPr marL="1142886" indent="-1142886">
              <a:buFontTx/>
              <a:buChar char="-"/>
            </a:pPr>
            <a:r>
              <a:rPr lang="en-US" sz="16600"/>
              <a:t>50%</a:t>
            </a:r>
          </a:p>
          <a:p>
            <a:r>
              <a:rPr lang="en-US" sz="4800"/>
              <a:t>[Improved Quality of Life]</a:t>
            </a:r>
            <a:endParaRPr lang="en-US" sz="16600"/>
          </a:p>
        </p:txBody>
      </p:sp>
      <p:sp>
        <p:nvSpPr>
          <p:cNvPr id="3" name="textruta 2">
            <a:extLst>
              <a:ext uri="{FF2B5EF4-FFF2-40B4-BE49-F238E27FC236}">
                <a16:creationId xmlns:a16="http://schemas.microsoft.com/office/drawing/2014/main" id="{FFE07D7C-37FD-B74C-AA6C-A166D11255AB}"/>
              </a:ext>
            </a:extLst>
          </p:cNvPr>
          <p:cNvSpPr txBox="1"/>
          <p:nvPr/>
        </p:nvSpPr>
        <p:spPr>
          <a:xfrm>
            <a:off x="268942" y="6290347"/>
            <a:ext cx="7933764"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err="1">
                <a:ln>
                  <a:noFill/>
                </a:ln>
                <a:solidFill>
                  <a:srgbClr val="000000"/>
                </a:solidFill>
                <a:effectLst/>
                <a:uLnTx/>
                <a:uFillTx/>
                <a:latin typeface="News Gothic MT"/>
                <a:ea typeface="+mn-ea"/>
                <a:cs typeface="+mn-cs"/>
              </a:rPr>
              <a:t>Gerward</a:t>
            </a:r>
            <a:r>
              <a:rPr kumimoji="0" lang="sv-SE" sz="1800" b="0" i="0" u="none" strike="noStrike" kern="1200" cap="none" spc="0" normalizeH="0" baseline="0" noProof="0">
                <a:ln>
                  <a:noFill/>
                </a:ln>
                <a:solidFill>
                  <a:srgbClr val="000000"/>
                </a:solidFill>
                <a:effectLst/>
                <a:uLnTx/>
                <a:uFillTx/>
                <a:latin typeface="News Gothic MT"/>
                <a:ea typeface="+mn-ea"/>
                <a:cs typeface="+mn-cs"/>
              </a:rPr>
              <a:t>, S, et al., </a:t>
            </a:r>
            <a:r>
              <a:rPr kumimoji="0" lang="sv-SE" sz="1800" b="0" i="0" u="none" strike="noStrike" kern="1200" cap="none" spc="0" normalizeH="0" baseline="0" noProof="0" err="1">
                <a:ln>
                  <a:noFill/>
                </a:ln>
                <a:solidFill>
                  <a:srgbClr val="000000"/>
                </a:solidFill>
                <a:effectLst/>
                <a:uLnTx/>
                <a:uFillTx/>
                <a:latin typeface="News Gothic MT"/>
                <a:ea typeface="+mn-ea"/>
                <a:cs typeface="+mn-cs"/>
              </a:rPr>
              <a:t>n.d</a:t>
            </a:r>
            <a:r>
              <a:rPr kumimoji="0" lang="sv-SE" sz="1800" b="0" i="0" u="none" strike="noStrike" kern="1200" cap="none" spc="0" normalizeH="0" baseline="0" noProof="0">
                <a:ln>
                  <a:noFill/>
                </a:ln>
                <a:solidFill>
                  <a:srgbClr val="000000"/>
                </a:solidFill>
                <a:effectLst/>
                <a:uLnTx/>
                <a:uFillTx/>
                <a:latin typeface="News Gothic MT"/>
                <a:ea typeface="+mn-ea"/>
                <a:cs typeface="+mn-cs"/>
              </a:rPr>
              <a:t>. Skåne University Hospital</a:t>
            </a:r>
            <a:endParaRPr kumimoji="0" lang="en-US" sz="1800" b="0" i="0" u="none" strike="noStrike" kern="1200" cap="none" spc="0" normalizeH="0" baseline="0" noProof="0">
              <a:ln>
                <a:noFill/>
              </a:ln>
              <a:solidFill>
                <a:srgbClr val="000000"/>
              </a:solidFill>
              <a:effectLst/>
              <a:uLnTx/>
              <a:uFillTx/>
              <a:latin typeface="News Gothic MT"/>
              <a:ea typeface="+mn-ea"/>
              <a:cs typeface="+mn-cs"/>
            </a:endParaRPr>
          </a:p>
        </p:txBody>
      </p:sp>
    </p:spTree>
    <p:extLst>
      <p:ext uri="{BB962C8B-B14F-4D97-AF65-F5344CB8AC3E}">
        <p14:creationId xmlns:p14="http://schemas.microsoft.com/office/powerpoint/2010/main" val="21438369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FD376D6-23A5-C74E-AC7F-70167C87C26B}"/>
              </a:ext>
            </a:extLst>
          </p:cNvPr>
          <p:cNvSpPr>
            <a:spLocks noGrp="1"/>
          </p:cNvSpPr>
          <p:nvPr>
            <p:ph type="title"/>
          </p:nvPr>
        </p:nvSpPr>
        <p:spPr/>
        <p:txBody>
          <a:bodyPr/>
          <a:lstStyle/>
          <a:p>
            <a:endParaRPr lang="en-US"/>
          </a:p>
        </p:txBody>
      </p:sp>
      <p:sp>
        <p:nvSpPr>
          <p:cNvPr id="3" name="Platshållare för innehåll 2">
            <a:extLst>
              <a:ext uri="{FF2B5EF4-FFF2-40B4-BE49-F238E27FC236}">
                <a16:creationId xmlns:a16="http://schemas.microsoft.com/office/drawing/2014/main" id="{56BDCF66-A11A-CC46-8633-9BC576C6BCCA}"/>
              </a:ext>
            </a:extLst>
          </p:cNvPr>
          <p:cNvSpPr>
            <a:spLocks noGrp="1"/>
          </p:cNvSpPr>
          <p:nvPr>
            <p:ph idx="1"/>
          </p:nvPr>
        </p:nvSpPr>
        <p:spPr/>
        <p:txBody>
          <a:bodyPr/>
          <a:lstStyle/>
          <a:p>
            <a:endParaRPr lang="en-US"/>
          </a:p>
        </p:txBody>
      </p:sp>
      <p:pic>
        <p:nvPicPr>
          <p:cNvPr id="4" name="Bildobjekt 3">
            <a:extLst>
              <a:ext uri="{FF2B5EF4-FFF2-40B4-BE49-F238E27FC236}">
                <a16:creationId xmlns:a16="http://schemas.microsoft.com/office/drawing/2014/main" id="{F2FFF055-9BBB-224E-B561-AF9AE18917A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47856"/>
            <a:ext cx="12192000" cy="7060019"/>
          </a:xfrm>
          <a:prstGeom prst="rect">
            <a:avLst/>
          </a:prstGeom>
        </p:spPr>
      </p:pic>
      <p:sp>
        <p:nvSpPr>
          <p:cNvPr id="5" name="Platshållare för text 1">
            <a:extLst>
              <a:ext uri="{FF2B5EF4-FFF2-40B4-BE49-F238E27FC236}">
                <a16:creationId xmlns:a16="http://schemas.microsoft.com/office/drawing/2014/main" id="{C0C45605-2C5A-644D-95F6-17CD13C87100}"/>
              </a:ext>
            </a:extLst>
          </p:cNvPr>
          <p:cNvSpPr txBox="1">
            <a:spLocks/>
          </p:cNvSpPr>
          <p:nvPr/>
        </p:nvSpPr>
        <p:spPr>
          <a:xfrm>
            <a:off x="3187347" y="1685032"/>
            <a:ext cx="5817308" cy="4235583"/>
          </a:xfrm>
          <a:prstGeom prst="rect">
            <a:avLst/>
          </a:prstGeom>
          <a:gradFill flip="none" rotWithShape="1">
            <a:gsLst>
              <a:gs pos="0">
                <a:schemeClr val="accent1">
                  <a:tint val="66000"/>
                  <a:satMod val="160000"/>
                  <a:alpha val="22000"/>
                </a:schemeClr>
              </a:gs>
              <a:gs pos="50000">
                <a:schemeClr val="accent1">
                  <a:tint val="44500"/>
                  <a:satMod val="160000"/>
                </a:schemeClr>
              </a:gs>
              <a:gs pos="100000">
                <a:schemeClr val="accent1">
                  <a:tint val="23500"/>
                  <a:satMod val="160000"/>
                </a:schemeClr>
              </a:gs>
            </a:gsLst>
            <a:lin ang="16200000" scaled="1"/>
            <a:tileRect/>
          </a:gradFill>
        </p:spPr>
        <p:txBody>
          <a:bodyPr vert="horz" wrap="square" lIns="0" tIns="0" rIns="0" bIns="0" rtlCol="0" anchor="b" anchorCtr="0">
            <a:spAutoFit/>
          </a:bodyPr>
          <a:lstStyle>
            <a:lvl1pPr marL="0" indent="0" algn="l" defTabSz="457167" rtl="0" eaLnBrk="1" latinLnBrk="0" hangingPunct="1">
              <a:lnSpc>
                <a:spcPct val="120000"/>
              </a:lnSpc>
              <a:spcBef>
                <a:spcPts val="0"/>
              </a:spcBef>
              <a:buFont typeface="Arial"/>
              <a:buNone/>
              <a:defRPr sz="1200" b="0" kern="2000" spc="-100">
                <a:solidFill>
                  <a:schemeClr val="bg1"/>
                </a:solidFill>
                <a:latin typeface="+mn-lt"/>
                <a:ea typeface="+mn-ea"/>
                <a:cs typeface="+mn-cs"/>
              </a:defRPr>
            </a:lvl1pPr>
            <a:lvl2pPr marL="742895" indent="-285730" algn="l" defTabSz="457167" rtl="0" eaLnBrk="1" latinLnBrk="0" hangingPunct="1">
              <a:spcBef>
                <a:spcPts val="800"/>
              </a:spcBef>
              <a:buFont typeface="Arial"/>
              <a:buChar char="–"/>
              <a:defRPr sz="1800" kern="2000" spc="-100">
                <a:solidFill>
                  <a:schemeClr val="tx1"/>
                </a:solidFill>
                <a:latin typeface="+mn-lt"/>
                <a:ea typeface="+mn-ea"/>
                <a:cs typeface="+mn-cs"/>
              </a:defRPr>
            </a:lvl2pPr>
            <a:lvl3pPr marL="1142914" indent="-228584" algn="l" defTabSz="457167" rtl="0" eaLnBrk="1" latinLnBrk="0" hangingPunct="1">
              <a:spcBef>
                <a:spcPts val="800"/>
              </a:spcBef>
              <a:buFont typeface="Arial"/>
              <a:buChar char="•"/>
              <a:defRPr sz="1600" kern="2000" spc="-100">
                <a:solidFill>
                  <a:schemeClr val="tx1"/>
                </a:solidFill>
                <a:latin typeface="+mn-lt"/>
                <a:ea typeface="+mn-ea"/>
                <a:cs typeface="+mn-cs"/>
              </a:defRPr>
            </a:lvl3pPr>
            <a:lvl4pPr marL="1600080" indent="-228584" algn="l" defTabSz="457167" rtl="0" eaLnBrk="1" latinLnBrk="0" hangingPunct="1">
              <a:spcBef>
                <a:spcPts val="800"/>
              </a:spcBef>
              <a:buFont typeface="Arial"/>
              <a:buChar char="–"/>
              <a:defRPr sz="1400" kern="2000" spc="-100">
                <a:solidFill>
                  <a:schemeClr val="tx1"/>
                </a:solidFill>
                <a:latin typeface="+mn-lt"/>
                <a:ea typeface="+mn-ea"/>
                <a:cs typeface="+mn-cs"/>
              </a:defRPr>
            </a:lvl4pPr>
            <a:lvl5pPr marL="2057247" indent="-228584" algn="l" defTabSz="457167" rtl="0" eaLnBrk="1" latinLnBrk="0" hangingPunct="1">
              <a:spcBef>
                <a:spcPts val="800"/>
              </a:spcBef>
              <a:buFont typeface="Arial"/>
              <a:buChar char="»"/>
              <a:defRPr sz="1400" kern="2000" spc="-100">
                <a:solidFill>
                  <a:schemeClr val="tx1"/>
                </a:solidFill>
                <a:latin typeface="+mn-lt"/>
                <a:ea typeface="+mn-ea"/>
                <a:cs typeface="+mn-cs"/>
              </a:defRPr>
            </a:lvl5pPr>
            <a:lvl6pPr marL="2514412" indent="-228584" algn="l" defTabSz="457167" rtl="0" eaLnBrk="1" latinLnBrk="0" hangingPunct="1">
              <a:spcBef>
                <a:spcPct val="20000"/>
              </a:spcBef>
              <a:buFont typeface="Arial"/>
              <a:buChar char="•"/>
              <a:defRPr sz="2000" kern="1200">
                <a:solidFill>
                  <a:schemeClr val="tx1"/>
                </a:solidFill>
                <a:latin typeface="+mn-lt"/>
                <a:ea typeface="+mn-ea"/>
                <a:cs typeface="+mn-cs"/>
              </a:defRPr>
            </a:lvl6pPr>
            <a:lvl7pPr marL="2971578" indent="-228584" algn="l" defTabSz="457167" rtl="0" eaLnBrk="1" latinLnBrk="0" hangingPunct="1">
              <a:spcBef>
                <a:spcPct val="20000"/>
              </a:spcBef>
              <a:buFont typeface="Arial"/>
              <a:buChar char="•"/>
              <a:defRPr sz="2000" kern="1200">
                <a:solidFill>
                  <a:schemeClr val="tx1"/>
                </a:solidFill>
                <a:latin typeface="+mn-lt"/>
                <a:ea typeface="+mn-ea"/>
                <a:cs typeface="+mn-cs"/>
              </a:defRPr>
            </a:lvl7pPr>
            <a:lvl8pPr marL="3428744" indent="-228584" algn="l" defTabSz="457167" rtl="0" eaLnBrk="1" latinLnBrk="0" hangingPunct="1">
              <a:spcBef>
                <a:spcPct val="20000"/>
              </a:spcBef>
              <a:buFont typeface="Arial"/>
              <a:buChar char="•"/>
              <a:defRPr sz="2000" kern="1200">
                <a:solidFill>
                  <a:schemeClr val="tx1"/>
                </a:solidFill>
                <a:latin typeface="+mn-lt"/>
                <a:ea typeface="+mn-ea"/>
                <a:cs typeface="+mn-cs"/>
              </a:defRPr>
            </a:lvl8pPr>
            <a:lvl9pPr marL="3885910" indent="-228584" algn="l" defTabSz="457167"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609526" rtl="0" eaLnBrk="1" fontAlgn="auto" latinLnBrk="0" hangingPunct="1">
              <a:lnSpc>
                <a:spcPct val="120000"/>
              </a:lnSpc>
              <a:spcBef>
                <a:spcPts val="0"/>
              </a:spcBef>
              <a:spcAft>
                <a:spcPts val="0"/>
              </a:spcAft>
              <a:buClrTx/>
              <a:buSzTx/>
              <a:buFont typeface="Arial"/>
              <a:buNone/>
              <a:tabLst/>
              <a:defRPr/>
            </a:pPr>
            <a:r>
              <a:rPr kumimoji="0" lang="en-US" sz="4800" b="1" i="0" u="none" strike="noStrike" kern="2000" cap="none" spc="-100" normalizeH="0" baseline="0" noProof="0">
                <a:ln>
                  <a:noFill/>
                </a:ln>
                <a:solidFill>
                  <a:srgbClr val="000000"/>
                </a:solidFill>
                <a:effectLst/>
                <a:uLnTx/>
                <a:uFillTx/>
                <a:latin typeface="News Gothic MT"/>
                <a:ea typeface="+mn-ea"/>
                <a:cs typeface="+mn-cs"/>
              </a:rPr>
              <a:t>+300 </a:t>
            </a:r>
          </a:p>
          <a:p>
            <a:pPr marL="0" marR="0" lvl="0" indent="0" algn="ctr" defTabSz="609526" rtl="0" eaLnBrk="1" fontAlgn="auto" latinLnBrk="0" hangingPunct="1">
              <a:lnSpc>
                <a:spcPct val="120000"/>
              </a:lnSpc>
              <a:spcBef>
                <a:spcPts val="0"/>
              </a:spcBef>
              <a:spcAft>
                <a:spcPts val="0"/>
              </a:spcAft>
              <a:buClrTx/>
              <a:buSzTx/>
              <a:buFont typeface="Arial"/>
              <a:buNone/>
              <a:tabLst/>
              <a:defRPr/>
            </a:pPr>
            <a:r>
              <a:rPr kumimoji="0" lang="en-US" sz="2000" b="1" i="0" u="none" strike="noStrike" kern="2000" cap="none" spc="-100" normalizeH="0" baseline="0" noProof="0">
                <a:ln>
                  <a:noFill/>
                </a:ln>
                <a:solidFill>
                  <a:srgbClr val="000000"/>
                </a:solidFill>
                <a:effectLst/>
                <a:uLnTx/>
                <a:uFillTx/>
                <a:latin typeface="News Gothic MT"/>
                <a:ea typeface="+mn-ea"/>
                <a:cs typeface="+mn-cs"/>
              </a:rPr>
              <a:t>2/3</a:t>
            </a:r>
          </a:p>
          <a:p>
            <a:pPr marL="0" marR="0" lvl="0" indent="0" algn="ctr" defTabSz="609526" rtl="0" eaLnBrk="1" fontAlgn="auto" latinLnBrk="0" hangingPunct="1">
              <a:lnSpc>
                <a:spcPct val="120000"/>
              </a:lnSpc>
              <a:spcBef>
                <a:spcPts val="0"/>
              </a:spcBef>
              <a:spcAft>
                <a:spcPts val="0"/>
              </a:spcAft>
              <a:buClrTx/>
              <a:buSzTx/>
              <a:buFont typeface="Arial"/>
              <a:buNone/>
              <a:tabLst/>
              <a:defRPr/>
            </a:pPr>
            <a:r>
              <a:rPr kumimoji="0" lang="en-US" sz="4800" b="1" i="0" u="none" strike="noStrike" kern="2000" cap="none" spc="-100" normalizeH="0" baseline="0" noProof="0">
                <a:ln>
                  <a:noFill/>
                </a:ln>
                <a:solidFill>
                  <a:srgbClr val="000000"/>
                </a:solidFill>
                <a:effectLst/>
                <a:uLnTx/>
                <a:uFillTx/>
                <a:latin typeface="News Gothic MT"/>
                <a:ea typeface="+mn-ea"/>
                <a:cs typeface="+mn-cs"/>
              </a:rPr>
              <a:t>Touching the lives of </a:t>
            </a:r>
            <a:r>
              <a:rPr kumimoji="0" lang="en-US" sz="8800" b="1" i="0" u="none" strike="noStrike" kern="2000" cap="none" spc="-100" normalizeH="0" baseline="0" noProof="0">
                <a:ln>
                  <a:noFill/>
                </a:ln>
                <a:solidFill>
                  <a:srgbClr val="000000"/>
                </a:solidFill>
                <a:effectLst/>
                <a:uLnTx/>
                <a:uFillTx/>
                <a:latin typeface="News Gothic MT"/>
                <a:ea typeface="+mn-ea"/>
                <a:cs typeface="+mn-cs"/>
              </a:rPr>
              <a:t>Millions</a:t>
            </a:r>
          </a:p>
          <a:p>
            <a:pPr marL="0" marR="0" lvl="0" indent="0" algn="ctr" defTabSz="609526" rtl="0" eaLnBrk="1" fontAlgn="auto" latinLnBrk="0" hangingPunct="1">
              <a:lnSpc>
                <a:spcPct val="120000"/>
              </a:lnSpc>
              <a:spcBef>
                <a:spcPts val="0"/>
              </a:spcBef>
              <a:spcAft>
                <a:spcPts val="0"/>
              </a:spcAft>
              <a:buClrTx/>
              <a:buSzTx/>
              <a:buFont typeface="Arial"/>
              <a:buNone/>
              <a:tabLst/>
              <a:defRPr/>
            </a:pPr>
            <a:r>
              <a:rPr kumimoji="0" lang="en-US" sz="2800" b="1" i="0" u="none" strike="noStrike" kern="2000" cap="none" spc="-100" normalizeH="0" baseline="0" noProof="0">
                <a:ln>
                  <a:noFill/>
                </a:ln>
                <a:solidFill>
                  <a:srgbClr val="000000"/>
                </a:solidFill>
                <a:effectLst/>
                <a:uLnTx/>
                <a:uFillTx/>
                <a:latin typeface="News Gothic MT"/>
                <a:ea typeface="+mn-ea"/>
                <a:cs typeface="+mn-cs"/>
              </a:rPr>
              <a:t>On all continents except Antarctica</a:t>
            </a:r>
          </a:p>
        </p:txBody>
      </p:sp>
      <p:pic>
        <p:nvPicPr>
          <p:cNvPr id="6" name="Picture 3">
            <a:extLst>
              <a:ext uri="{FF2B5EF4-FFF2-40B4-BE49-F238E27FC236}">
                <a16:creationId xmlns:a16="http://schemas.microsoft.com/office/drawing/2014/main" id="{2D0F4E63-C743-4448-A36C-B24D6DED61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06443" y="6073670"/>
            <a:ext cx="2045587" cy="452292"/>
          </a:xfrm>
          <a:prstGeom prst="rect">
            <a:avLst/>
          </a:prstGeom>
        </p:spPr>
      </p:pic>
    </p:spTree>
    <p:extLst>
      <p:ext uri="{BB962C8B-B14F-4D97-AF65-F5344CB8AC3E}">
        <p14:creationId xmlns:p14="http://schemas.microsoft.com/office/powerpoint/2010/main" val="218918989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8AAAB7D-ECB7-2049-B070-3CDA480ED725}"/>
              </a:ext>
            </a:extLst>
          </p:cNvPr>
          <p:cNvSpPr>
            <a:spLocks noGrp="1"/>
          </p:cNvSpPr>
          <p:nvPr>
            <p:ph type="title"/>
          </p:nvPr>
        </p:nvSpPr>
        <p:spPr>
          <a:xfrm>
            <a:off x="609603" y="529876"/>
            <a:ext cx="4308386" cy="1143000"/>
          </a:xfrm>
        </p:spPr>
        <p:txBody>
          <a:bodyPr vert="horz" lIns="91440" tIns="45720" rIns="91440" bIns="45720" rtlCol="0" anchor="b">
            <a:normAutofit fontScale="90000"/>
          </a:bodyPr>
          <a:lstStyle/>
          <a:p>
            <a:pPr algn="l" defTabSz="914400">
              <a:lnSpc>
                <a:spcPct val="90000"/>
              </a:lnSpc>
              <a:spcBef>
                <a:spcPct val="0"/>
              </a:spcBef>
            </a:pPr>
            <a:r>
              <a:rPr lang="en-US" sz="5400" dirty="0">
                <a:solidFill>
                  <a:schemeClr val="tx1"/>
                </a:solidFill>
                <a:latin typeface="News Gothic MT" panose="020B0503020103020203" pitchFamily="34" charset="0"/>
                <a:ea typeface="+mj-ea"/>
                <a:cs typeface="+mj-cs"/>
              </a:rPr>
              <a:t>Vi vet redan… </a:t>
            </a:r>
            <a:br>
              <a:rPr lang="en-US" sz="5400" dirty="0">
                <a:solidFill>
                  <a:schemeClr val="tx1"/>
                </a:solidFill>
                <a:latin typeface="News Gothic MT" panose="020B0503020103020203" pitchFamily="34" charset="0"/>
                <a:ea typeface="+mj-ea"/>
                <a:cs typeface="+mj-cs"/>
              </a:rPr>
            </a:br>
            <a:r>
              <a:rPr lang="en-US" sz="4000" dirty="0">
                <a:solidFill>
                  <a:schemeClr val="tx1"/>
                </a:solidFill>
                <a:latin typeface="News Gothic MT" panose="020B0503020103020203" pitchFamily="34" charset="0"/>
                <a:ea typeface="+mj-ea"/>
                <a:cs typeface="+mj-cs"/>
              </a:rPr>
              <a:t>- </a:t>
            </a:r>
            <a:r>
              <a:rPr lang="en-US" sz="4000" dirty="0" err="1">
                <a:solidFill>
                  <a:schemeClr val="tx1"/>
                </a:solidFill>
                <a:latin typeface="News Gothic MT" panose="020B0503020103020203" pitchFamily="34" charset="0"/>
                <a:ea typeface="+mj-ea"/>
                <a:cs typeface="+mj-cs"/>
              </a:rPr>
              <a:t>fakta</a:t>
            </a:r>
            <a:r>
              <a:rPr lang="en-US" sz="4000" dirty="0">
                <a:solidFill>
                  <a:schemeClr val="tx1"/>
                </a:solidFill>
                <a:latin typeface="News Gothic MT" panose="020B0503020103020203" pitchFamily="34" charset="0"/>
                <a:ea typeface="+mj-ea"/>
                <a:cs typeface="+mj-cs"/>
              </a:rPr>
              <a:t> om </a:t>
            </a:r>
            <a:r>
              <a:rPr lang="en-US" sz="4000" dirty="0" err="1">
                <a:solidFill>
                  <a:schemeClr val="tx1"/>
                </a:solidFill>
                <a:latin typeface="News Gothic MT" panose="020B0503020103020203" pitchFamily="34" charset="0"/>
                <a:ea typeface="+mj-ea"/>
                <a:cs typeface="+mj-cs"/>
              </a:rPr>
              <a:t>lösningar</a:t>
            </a:r>
            <a:endParaRPr lang="en-US" sz="5400" dirty="0">
              <a:solidFill>
                <a:schemeClr val="tx1"/>
              </a:solidFill>
              <a:latin typeface="News Gothic MT" panose="020B0503020103020203" pitchFamily="34" charset="0"/>
              <a:ea typeface="+mj-ea"/>
              <a:cs typeface="+mj-cs"/>
            </a:endParaRPr>
          </a:p>
        </p:txBody>
      </p:sp>
      <p:sp>
        <p:nvSpPr>
          <p:cNvPr id="3" name="Platshållare för innehåll 2">
            <a:extLst>
              <a:ext uri="{FF2B5EF4-FFF2-40B4-BE49-F238E27FC236}">
                <a16:creationId xmlns:a16="http://schemas.microsoft.com/office/drawing/2014/main" id="{0EC4A909-32A7-1D4E-BA37-F887BD5930BE}"/>
              </a:ext>
            </a:extLst>
          </p:cNvPr>
          <p:cNvSpPr>
            <a:spLocks noGrp="1"/>
          </p:cNvSpPr>
          <p:nvPr>
            <p:ph idx="4294967295"/>
          </p:nvPr>
        </p:nvSpPr>
        <p:spPr>
          <a:xfrm>
            <a:off x="609603" y="1855788"/>
            <a:ext cx="6181722" cy="4351337"/>
          </a:xfrm>
        </p:spPr>
        <p:txBody>
          <a:bodyPr vert="horz" lIns="91440" tIns="45720" rIns="91440" bIns="45720" rtlCol="0">
            <a:normAutofit lnSpcReduction="10000"/>
          </a:bodyPr>
          <a:lstStyle/>
          <a:p>
            <a:pPr marL="114300" indent="0" defTabSz="914400">
              <a:lnSpc>
                <a:spcPct val="90000"/>
              </a:lnSpc>
              <a:buNone/>
            </a:pPr>
            <a:r>
              <a:rPr lang="en-US" sz="2000" dirty="0" err="1">
                <a:solidFill>
                  <a:schemeClr val="tx1"/>
                </a:solidFill>
                <a:latin typeface="News Gothic MT" panose="020B0503020103020203" pitchFamily="34" charset="0"/>
                <a:ea typeface="+mn-ea"/>
                <a:cs typeface="+mn-cs"/>
              </a:rPr>
              <a:t>Kombination</a:t>
            </a:r>
            <a:r>
              <a:rPr lang="en-US" sz="2000" dirty="0">
                <a:solidFill>
                  <a:schemeClr val="tx1"/>
                </a:solidFill>
                <a:latin typeface="News Gothic MT" panose="020B0503020103020203" pitchFamily="34" charset="0"/>
                <a:ea typeface="+mn-ea"/>
                <a:cs typeface="+mn-cs"/>
              </a:rPr>
              <a:t> av </a:t>
            </a:r>
            <a:r>
              <a:rPr lang="en-US" sz="2000" dirty="0" err="1">
                <a:solidFill>
                  <a:schemeClr val="tx1"/>
                </a:solidFill>
                <a:latin typeface="News Gothic MT" panose="020B0503020103020203" pitchFamily="34" charset="0"/>
                <a:ea typeface="+mn-ea"/>
                <a:cs typeface="+mn-cs"/>
              </a:rPr>
              <a:t>digitala</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verktyg</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för</a:t>
            </a:r>
            <a:r>
              <a:rPr lang="en-US" sz="2000" dirty="0">
                <a:solidFill>
                  <a:schemeClr val="tx1"/>
                </a:solidFill>
                <a:latin typeface="News Gothic MT" panose="020B0503020103020203" pitchFamily="34" charset="0"/>
                <a:ea typeface="+mn-ea"/>
                <a:cs typeface="+mn-cs"/>
              </a:rPr>
              <a:t> patient </a:t>
            </a:r>
            <a:r>
              <a:rPr lang="en-US" sz="2000" dirty="0" err="1">
                <a:solidFill>
                  <a:schemeClr val="tx1"/>
                </a:solidFill>
                <a:latin typeface="News Gothic MT" panose="020B0503020103020203" pitchFamily="34" charset="0"/>
                <a:ea typeface="+mn-ea"/>
                <a:cs typeface="+mn-cs"/>
              </a:rPr>
              <a:t>och</a:t>
            </a:r>
            <a:r>
              <a:rPr lang="en-US" sz="2000" dirty="0">
                <a:solidFill>
                  <a:schemeClr val="tx1"/>
                </a:solidFill>
                <a:latin typeface="News Gothic MT" panose="020B0503020103020203" pitchFamily="34" charset="0"/>
                <a:ea typeface="+mn-ea"/>
                <a:cs typeface="+mn-cs"/>
              </a:rPr>
              <a:t> profession </a:t>
            </a:r>
          </a:p>
          <a:p>
            <a:pPr marL="114300" indent="0" defTabSz="914400">
              <a:lnSpc>
                <a:spcPct val="90000"/>
              </a:lnSpc>
              <a:buNone/>
            </a:pPr>
            <a:endParaRPr lang="en-US" sz="2000" dirty="0">
              <a:solidFill>
                <a:schemeClr val="tx1"/>
              </a:solidFill>
              <a:latin typeface="News Gothic MT" panose="020B0503020103020203" pitchFamily="34" charset="0"/>
              <a:ea typeface="+mn-ea"/>
              <a:cs typeface="+mn-cs"/>
            </a:endParaRPr>
          </a:p>
          <a:p>
            <a:pPr indent="-228600" defTabSz="914400">
              <a:lnSpc>
                <a:spcPct val="90000"/>
              </a:lnSpc>
              <a:buFont typeface="Arial" panose="020B0604020202020204" pitchFamily="34" charset="0"/>
              <a:buChar char="•"/>
            </a:pPr>
            <a:r>
              <a:rPr lang="en-US" sz="2000" dirty="0" err="1">
                <a:solidFill>
                  <a:schemeClr val="tx1"/>
                </a:solidFill>
                <a:latin typeface="News Gothic MT" panose="020B0503020103020203" pitchFamily="34" charset="0"/>
                <a:ea typeface="+mn-ea"/>
                <a:cs typeface="+mn-cs"/>
              </a:rPr>
              <a:t>Minskar</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behovet</a:t>
            </a:r>
            <a:r>
              <a:rPr lang="en-US" sz="2000" dirty="0">
                <a:solidFill>
                  <a:schemeClr val="tx1"/>
                </a:solidFill>
                <a:latin typeface="News Gothic MT" panose="020B0503020103020203" pitchFamily="34" charset="0"/>
                <a:ea typeface="+mn-ea"/>
                <a:cs typeface="+mn-cs"/>
              </a:rPr>
              <a:t> av </a:t>
            </a:r>
            <a:r>
              <a:rPr lang="en-US" sz="2000" dirty="0" err="1">
                <a:solidFill>
                  <a:schemeClr val="tx1"/>
                </a:solidFill>
                <a:latin typeface="News Gothic MT" panose="020B0503020103020203" pitchFamily="34" charset="0"/>
                <a:ea typeface="+mn-ea"/>
                <a:cs typeface="+mn-cs"/>
              </a:rPr>
              <a:t>sjukvård</a:t>
            </a:r>
            <a:r>
              <a:rPr lang="en-US" sz="2000" dirty="0">
                <a:solidFill>
                  <a:schemeClr val="tx1"/>
                </a:solidFill>
                <a:latin typeface="News Gothic MT" panose="020B0503020103020203" pitchFamily="34" charset="0"/>
                <a:ea typeface="+mn-ea"/>
                <a:cs typeface="+mn-cs"/>
              </a:rPr>
              <a:t> med &gt;50% (</a:t>
            </a:r>
            <a:r>
              <a:rPr lang="en-US" sz="2000" dirty="0" err="1">
                <a:solidFill>
                  <a:schemeClr val="tx1"/>
                </a:solidFill>
                <a:latin typeface="News Gothic MT" panose="020B0503020103020203" pitchFamily="34" charset="0"/>
                <a:ea typeface="+mn-ea"/>
                <a:cs typeface="+mn-cs"/>
              </a:rPr>
              <a:t>hjärtsvikt</a:t>
            </a:r>
            <a:r>
              <a:rPr lang="en-US" sz="2000" dirty="0">
                <a:solidFill>
                  <a:schemeClr val="tx1"/>
                </a:solidFill>
                <a:latin typeface="News Gothic MT" panose="020B0503020103020203" pitchFamily="34" charset="0"/>
                <a:ea typeface="+mn-ea"/>
                <a:cs typeface="+mn-cs"/>
              </a:rPr>
              <a:t> m m)</a:t>
            </a:r>
            <a:endParaRPr lang="en-US" sz="1600" dirty="0">
              <a:solidFill>
                <a:schemeClr val="tx1"/>
              </a:solidFill>
              <a:latin typeface="News Gothic MT" panose="020B0503020103020203" pitchFamily="34" charset="0"/>
              <a:ea typeface="+mn-ea"/>
              <a:cs typeface="+mn-cs"/>
            </a:endParaRPr>
          </a:p>
          <a:p>
            <a:pPr indent="-228600" defTabSz="914400">
              <a:lnSpc>
                <a:spcPct val="90000"/>
              </a:lnSpc>
              <a:buFont typeface="Arial" panose="020B0604020202020204" pitchFamily="34" charset="0"/>
              <a:buChar char="•"/>
            </a:pPr>
            <a:r>
              <a:rPr lang="en-US" sz="2000" dirty="0">
                <a:solidFill>
                  <a:schemeClr val="tx1"/>
                </a:solidFill>
                <a:latin typeface="News Gothic MT" panose="020B0503020103020203" pitchFamily="34" charset="0"/>
                <a:ea typeface="+mn-ea"/>
                <a:cs typeface="+mn-cs"/>
              </a:rPr>
              <a:t>Ger </a:t>
            </a:r>
            <a:r>
              <a:rPr lang="en-US" sz="2000" dirty="0" err="1">
                <a:solidFill>
                  <a:schemeClr val="tx1"/>
                </a:solidFill>
                <a:latin typeface="News Gothic MT" panose="020B0503020103020203" pitchFamily="34" charset="0"/>
                <a:ea typeface="+mn-ea"/>
                <a:cs typeface="+mn-cs"/>
              </a:rPr>
              <a:t>ökad</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trygghet</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gamla</a:t>
            </a:r>
            <a:r>
              <a:rPr lang="en-US" sz="2000" dirty="0">
                <a:solidFill>
                  <a:schemeClr val="tx1"/>
                </a:solidFill>
                <a:latin typeface="News Gothic MT" panose="020B0503020103020203" pitchFamily="34" charset="0"/>
                <a:ea typeface="+mn-ea"/>
                <a:cs typeface="+mn-cs"/>
              </a:rPr>
              <a:t>)</a:t>
            </a:r>
          </a:p>
          <a:p>
            <a:pPr indent="-228600" defTabSz="914400">
              <a:lnSpc>
                <a:spcPct val="90000"/>
              </a:lnSpc>
              <a:buFont typeface="Arial" panose="020B0604020202020204" pitchFamily="34" charset="0"/>
              <a:buChar char="•"/>
            </a:pPr>
            <a:r>
              <a:rPr lang="en-US" sz="2000" dirty="0">
                <a:solidFill>
                  <a:schemeClr val="tx1"/>
                </a:solidFill>
                <a:latin typeface="News Gothic MT" panose="020B0503020103020203" pitchFamily="34" charset="0"/>
                <a:ea typeface="+mn-ea"/>
                <a:cs typeface="+mn-cs"/>
              </a:rPr>
              <a:t>Ger </a:t>
            </a:r>
            <a:r>
              <a:rPr lang="en-US" sz="2000" dirty="0" err="1">
                <a:solidFill>
                  <a:schemeClr val="tx1"/>
                </a:solidFill>
                <a:latin typeface="News Gothic MT" panose="020B0503020103020203" pitchFamily="34" charset="0"/>
                <a:ea typeface="+mn-ea"/>
                <a:cs typeface="+mn-cs"/>
              </a:rPr>
              <a:t>bättre</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resultat</a:t>
            </a:r>
            <a:r>
              <a:rPr lang="en-US" sz="2000" dirty="0">
                <a:solidFill>
                  <a:schemeClr val="tx1"/>
                </a:solidFill>
                <a:latin typeface="News Gothic MT" panose="020B0503020103020203" pitchFamily="34" charset="0"/>
                <a:ea typeface="+mn-ea"/>
                <a:cs typeface="+mn-cs"/>
              </a:rPr>
              <a:t> till ¼ av </a:t>
            </a:r>
            <a:r>
              <a:rPr lang="en-US" sz="2000" dirty="0" err="1">
                <a:solidFill>
                  <a:schemeClr val="tx1"/>
                </a:solidFill>
                <a:latin typeface="News Gothic MT" panose="020B0503020103020203" pitchFamily="34" charset="0"/>
                <a:ea typeface="+mn-ea"/>
                <a:cs typeface="+mn-cs"/>
              </a:rPr>
              <a:t>kostnaden</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artros</a:t>
            </a:r>
            <a:r>
              <a:rPr lang="en-US" sz="2000" dirty="0">
                <a:solidFill>
                  <a:schemeClr val="tx1"/>
                </a:solidFill>
                <a:latin typeface="News Gothic MT" panose="020B0503020103020203" pitchFamily="34" charset="0"/>
                <a:ea typeface="+mn-ea"/>
                <a:cs typeface="+mn-cs"/>
              </a:rPr>
              <a:t>)</a:t>
            </a:r>
          </a:p>
          <a:p>
            <a:pPr indent="-228600" defTabSz="914400">
              <a:lnSpc>
                <a:spcPct val="90000"/>
              </a:lnSpc>
              <a:buFont typeface="Arial" panose="020B0604020202020204" pitchFamily="34" charset="0"/>
              <a:buChar char="•"/>
            </a:pPr>
            <a:r>
              <a:rPr lang="en-US" sz="2000" dirty="0" err="1">
                <a:solidFill>
                  <a:schemeClr val="tx1"/>
                </a:solidFill>
                <a:latin typeface="News Gothic MT" panose="020B0503020103020203" pitchFamily="34" charset="0"/>
                <a:ea typeface="+mn-ea"/>
                <a:cs typeface="+mn-cs"/>
              </a:rPr>
              <a:t>Positiv</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upplevelse</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för</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såväl</a:t>
            </a:r>
            <a:r>
              <a:rPr lang="en-US" sz="2000" dirty="0">
                <a:solidFill>
                  <a:schemeClr val="tx1"/>
                </a:solidFill>
                <a:latin typeface="News Gothic MT" panose="020B0503020103020203" pitchFamily="34" charset="0"/>
                <a:ea typeface="+mn-ea"/>
                <a:cs typeface="+mn-cs"/>
              </a:rPr>
              <a:t> patient </a:t>
            </a:r>
            <a:r>
              <a:rPr lang="en-US" sz="2000" dirty="0" err="1">
                <a:solidFill>
                  <a:schemeClr val="tx1"/>
                </a:solidFill>
                <a:latin typeface="News Gothic MT" panose="020B0503020103020203" pitchFamily="34" charset="0"/>
                <a:ea typeface="+mn-ea"/>
                <a:cs typeface="+mn-cs"/>
              </a:rPr>
              <a:t>som</a:t>
            </a:r>
            <a:r>
              <a:rPr lang="en-US" sz="2000" dirty="0">
                <a:solidFill>
                  <a:schemeClr val="tx1"/>
                </a:solidFill>
                <a:latin typeface="News Gothic MT" panose="020B0503020103020203" pitchFamily="34" charset="0"/>
                <a:ea typeface="+mn-ea"/>
                <a:cs typeface="+mn-cs"/>
              </a:rPr>
              <a:t> profession (</a:t>
            </a:r>
            <a:r>
              <a:rPr lang="en-US" sz="2000" dirty="0" err="1">
                <a:solidFill>
                  <a:schemeClr val="tx1"/>
                </a:solidFill>
                <a:latin typeface="News Gothic MT" panose="020B0503020103020203" pitchFamily="34" charset="0"/>
                <a:ea typeface="+mn-ea"/>
                <a:cs typeface="+mn-cs"/>
              </a:rPr>
              <a:t>hjärtsvikt</a:t>
            </a:r>
            <a:r>
              <a:rPr lang="en-US" sz="2000" dirty="0">
                <a:solidFill>
                  <a:schemeClr val="tx1"/>
                </a:solidFill>
                <a:latin typeface="News Gothic MT" panose="020B0503020103020203" pitchFamily="34" charset="0"/>
                <a:ea typeface="+mn-ea"/>
                <a:cs typeface="+mn-cs"/>
              </a:rPr>
              <a:t> m m)</a:t>
            </a:r>
          </a:p>
          <a:p>
            <a:pPr indent="-228600" defTabSz="914400">
              <a:lnSpc>
                <a:spcPct val="90000"/>
              </a:lnSpc>
              <a:buFont typeface="Arial" panose="020B0604020202020204" pitchFamily="34" charset="0"/>
              <a:buChar char="•"/>
            </a:pPr>
            <a:r>
              <a:rPr lang="en-US" sz="2000" dirty="0">
                <a:solidFill>
                  <a:schemeClr val="tx1"/>
                </a:solidFill>
                <a:latin typeface="News Gothic MT" panose="020B0503020103020203" pitchFamily="34" charset="0"/>
                <a:ea typeface="+mn-ea"/>
                <a:cs typeface="+mn-cs"/>
              </a:rPr>
              <a:t>Ger </a:t>
            </a:r>
            <a:r>
              <a:rPr lang="en-US" sz="2000" dirty="0" err="1">
                <a:solidFill>
                  <a:schemeClr val="tx1"/>
                </a:solidFill>
                <a:latin typeface="News Gothic MT" panose="020B0503020103020203" pitchFamily="34" charset="0"/>
                <a:ea typeface="+mn-ea"/>
                <a:cs typeface="+mn-cs"/>
              </a:rPr>
              <a:t>livsstilsförändringar</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på</a:t>
            </a:r>
            <a:r>
              <a:rPr lang="en-US" sz="2000" dirty="0">
                <a:solidFill>
                  <a:schemeClr val="tx1"/>
                </a:solidFill>
                <a:latin typeface="News Gothic MT" panose="020B0503020103020203" pitchFamily="34" charset="0"/>
                <a:ea typeface="+mn-ea"/>
                <a:cs typeface="+mn-cs"/>
              </a:rPr>
              <a:t> </a:t>
            </a:r>
            <a:r>
              <a:rPr lang="en-US" sz="2000" dirty="0" err="1">
                <a:solidFill>
                  <a:schemeClr val="tx1"/>
                </a:solidFill>
                <a:latin typeface="News Gothic MT" panose="020B0503020103020203" pitchFamily="34" charset="0"/>
                <a:ea typeface="+mn-ea"/>
                <a:cs typeface="+mn-cs"/>
              </a:rPr>
              <a:t>riktigt</a:t>
            </a:r>
            <a:r>
              <a:rPr lang="en-US" sz="2000" dirty="0">
                <a:solidFill>
                  <a:schemeClr val="tx1"/>
                </a:solidFill>
                <a:latin typeface="News Gothic MT" panose="020B0503020103020203" pitchFamily="34" charset="0"/>
                <a:ea typeface="+mn-ea"/>
                <a:cs typeface="+mn-cs"/>
              </a:rPr>
              <a:t> (Diabetes II)</a:t>
            </a:r>
          </a:p>
          <a:p>
            <a:pPr indent="-228600" defTabSz="914400">
              <a:lnSpc>
                <a:spcPct val="90000"/>
              </a:lnSpc>
              <a:buFont typeface="Arial" panose="020B0604020202020204" pitchFamily="34" charset="0"/>
              <a:buChar char="•"/>
            </a:pPr>
            <a:endParaRPr lang="en-US" sz="2000" dirty="0">
              <a:solidFill>
                <a:schemeClr val="tx1"/>
              </a:solidFill>
              <a:latin typeface="News Gothic MT" panose="020B0503020103020203" pitchFamily="34" charset="0"/>
              <a:ea typeface="+mn-ea"/>
              <a:cs typeface="+mn-cs"/>
            </a:endParaRPr>
          </a:p>
          <a:p>
            <a:pPr marL="457200" defTabSz="914400">
              <a:lnSpc>
                <a:spcPct val="90000"/>
              </a:lnSpc>
              <a:buFont typeface="Wingdings" pitchFamily="2" charset="2"/>
              <a:buChar char="Ø"/>
            </a:pPr>
            <a:r>
              <a:rPr lang="en-US" sz="2000" dirty="0">
                <a:solidFill>
                  <a:schemeClr val="tx1"/>
                </a:solidFill>
                <a:latin typeface="News Gothic MT" panose="020B0503020103020203" pitchFamily="34" charset="0"/>
                <a:ea typeface="+mn-ea"/>
                <a:cs typeface="+mn-cs"/>
              </a:rPr>
              <a:t>FRIGÖR RESURSER </a:t>
            </a:r>
          </a:p>
          <a:p>
            <a:pPr marL="457200" defTabSz="914400">
              <a:lnSpc>
                <a:spcPct val="90000"/>
              </a:lnSpc>
              <a:buFont typeface="Wingdings" pitchFamily="2" charset="2"/>
              <a:buChar char="Ø"/>
            </a:pPr>
            <a:r>
              <a:rPr lang="en-US" sz="2000" dirty="0">
                <a:solidFill>
                  <a:schemeClr val="tx1"/>
                </a:solidFill>
                <a:latin typeface="News Gothic MT" panose="020B0503020103020203" pitchFamily="34" charset="0"/>
                <a:ea typeface="+mn-ea"/>
                <a:cs typeface="+mn-cs"/>
              </a:rPr>
              <a:t>ÖKAR TILLGÄNGLIGHET VID BEHOV</a:t>
            </a:r>
          </a:p>
        </p:txBody>
      </p:sp>
      <p:pic>
        <p:nvPicPr>
          <p:cNvPr id="13" name="Bildobjekt 12" descr="En bild som visar golv, inomhus, leksak&#10;&#10;Automatiskt genererad beskrivning">
            <a:extLst>
              <a:ext uri="{FF2B5EF4-FFF2-40B4-BE49-F238E27FC236}">
                <a16:creationId xmlns:a16="http://schemas.microsoft.com/office/drawing/2014/main" id="{4AE5675C-139C-F74A-B05A-2801B58AAC06}"/>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6986509" y="412184"/>
            <a:ext cx="4014216" cy="2727953"/>
          </a:xfrm>
          <a:prstGeom prst="rect">
            <a:avLst/>
          </a:prstGeom>
          <a:ln>
            <a:solidFill>
              <a:srgbClr val="0070C0"/>
            </a:solidFill>
          </a:ln>
          <a:effectLst>
            <a:outerShdw blurRad="50800" dist="38100" dir="5400000" sx="103000" sy="103000" algn="t" rotWithShape="0">
              <a:schemeClr val="accent1">
                <a:alpha val="40000"/>
              </a:schemeClr>
            </a:outerShdw>
          </a:effectLst>
        </p:spPr>
      </p:pic>
      <p:pic>
        <p:nvPicPr>
          <p:cNvPr id="7" name="Bildobjekt 6" descr="En bild som visar LEGO, leksak, orange&#10;&#10;Automatiskt genererad beskrivning">
            <a:extLst>
              <a:ext uri="{FF2B5EF4-FFF2-40B4-BE49-F238E27FC236}">
                <a16:creationId xmlns:a16="http://schemas.microsoft.com/office/drawing/2014/main" id="{D8E07A49-C65C-E245-A6D4-3A83E14C40AB}"/>
              </a:ext>
            </a:extLst>
          </p:cNvPr>
          <p:cNvPicPr>
            <a:picLocks noChangeAspect="1"/>
          </p:cNvPicPr>
          <p:nvPr/>
        </p:nvPicPr>
        <p:blipFill rotWithShape="1">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rcRect b="-1"/>
          <a:stretch/>
        </p:blipFill>
        <p:spPr>
          <a:xfrm>
            <a:off x="7684255" y="3680793"/>
            <a:ext cx="2600435" cy="2176272"/>
          </a:xfrm>
          <a:prstGeom prst="rect">
            <a:avLst/>
          </a:prstGeom>
          <a:ln>
            <a:solidFill>
              <a:srgbClr val="0070C0"/>
            </a:solidFill>
          </a:ln>
        </p:spPr>
      </p:pic>
      <p:sp>
        <p:nvSpPr>
          <p:cNvPr id="4" name="Upp 3">
            <a:extLst>
              <a:ext uri="{FF2B5EF4-FFF2-40B4-BE49-F238E27FC236}">
                <a16:creationId xmlns:a16="http://schemas.microsoft.com/office/drawing/2014/main" id="{B647D30B-66D6-934C-A38B-E032F89D0696}"/>
              </a:ext>
            </a:extLst>
          </p:cNvPr>
          <p:cNvSpPr/>
          <p:nvPr/>
        </p:nvSpPr>
        <p:spPr>
          <a:xfrm>
            <a:off x="8785653" y="3178432"/>
            <a:ext cx="432486" cy="685800"/>
          </a:xfrm>
          <a:prstGeom prst="up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980455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objekt 3">
            <a:extLst>
              <a:ext uri="{FF2B5EF4-FFF2-40B4-BE49-F238E27FC236}">
                <a16:creationId xmlns:a16="http://schemas.microsoft.com/office/drawing/2014/main" id="{C188BF84-7C09-1E4A-87C8-97B603A06EC2}"/>
              </a:ext>
            </a:extLst>
          </p:cNvPr>
          <p:cNvPicPr>
            <a:picLocks noChangeAspect="1"/>
          </p:cNvPicPr>
          <p:nvPr/>
        </p:nvPicPr>
        <p:blipFill>
          <a:blip r:embed="rId3">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1146977" y="1052831"/>
            <a:ext cx="8557940" cy="2905216"/>
          </a:xfrm>
          <a:prstGeom prst="rect">
            <a:avLst/>
          </a:prstGeom>
          <a:noFill/>
        </p:spPr>
      </p:pic>
      <p:sp>
        <p:nvSpPr>
          <p:cNvPr id="2" name="Rubrik 1">
            <a:extLst>
              <a:ext uri="{FF2B5EF4-FFF2-40B4-BE49-F238E27FC236}">
                <a16:creationId xmlns:a16="http://schemas.microsoft.com/office/drawing/2014/main" id="{E8CB85BD-91D8-8846-B447-FE755D4B7EC6}"/>
              </a:ext>
            </a:extLst>
          </p:cNvPr>
          <p:cNvSpPr>
            <a:spLocks noGrp="1"/>
          </p:cNvSpPr>
          <p:nvPr>
            <p:ph type="title"/>
          </p:nvPr>
        </p:nvSpPr>
        <p:spPr/>
        <p:txBody>
          <a:bodyPr anchor="b">
            <a:normAutofit/>
          </a:bodyPr>
          <a:lstStyle/>
          <a:p>
            <a:r>
              <a:rPr lang="en-US" sz="3200" dirty="0"/>
              <a:t>Wave by wave </a:t>
            </a:r>
          </a:p>
        </p:txBody>
      </p:sp>
      <p:sp>
        <p:nvSpPr>
          <p:cNvPr id="10" name="Text Placeholder 3">
            <a:extLst>
              <a:ext uri="{FF2B5EF4-FFF2-40B4-BE49-F238E27FC236}">
                <a16:creationId xmlns:a16="http://schemas.microsoft.com/office/drawing/2014/main" id="{9F2B9B7F-6C01-45ED-828F-39FCCD2B32E2}"/>
              </a:ext>
            </a:extLst>
          </p:cNvPr>
          <p:cNvSpPr>
            <a:spLocks noGrp="1"/>
          </p:cNvSpPr>
          <p:nvPr>
            <p:ph type="body" sz="half" idx="4294967295"/>
          </p:nvPr>
        </p:nvSpPr>
        <p:spPr>
          <a:xfrm>
            <a:off x="481913" y="4010025"/>
            <a:ext cx="2989263" cy="2613025"/>
          </a:xfrm>
        </p:spPr>
        <p:txBody>
          <a:bodyPr>
            <a:normAutofit/>
          </a:bodyPr>
          <a:lstStyle/>
          <a:p>
            <a:pPr marL="0" indent="0">
              <a:buNone/>
            </a:pPr>
            <a:r>
              <a:rPr lang="en-US" sz="2000" b="1" dirty="0">
                <a:solidFill>
                  <a:schemeClr val="tx1">
                    <a:lumMod val="50000"/>
                    <a:lumOff val="50000"/>
                  </a:schemeClr>
                </a:solidFill>
                <a:latin typeface="News Gothic MT" panose="020B0503020103020203" pitchFamily="34" charset="0"/>
              </a:rPr>
              <a:t>Across the globe</a:t>
            </a:r>
          </a:p>
          <a:p>
            <a:pPr marL="0" indent="0">
              <a:buNone/>
            </a:pPr>
            <a:r>
              <a:rPr lang="en-US" sz="2000" dirty="0">
                <a:solidFill>
                  <a:schemeClr val="tx1">
                    <a:lumMod val="50000"/>
                    <a:lumOff val="50000"/>
                  </a:schemeClr>
                </a:solidFill>
                <a:latin typeface="News Gothic MT" panose="020B0503020103020203" pitchFamily="34" charset="0"/>
              </a:rPr>
              <a:t>1: Online visits</a:t>
            </a:r>
          </a:p>
          <a:p>
            <a:pPr marL="0" indent="0">
              <a:buNone/>
            </a:pPr>
            <a:r>
              <a:rPr lang="en-US" sz="2000" i="1" dirty="0">
                <a:solidFill>
                  <a:schemeClr val="tx1">
                    <a:lumMod val="50000"/>
                    <a:lumOff val="50000"/>
                  </a:schemeClr>
                </a:solidFill>
                <a:latin typeface="News Gothic MT" panose="020B0503020103020203" pitchFamily="34" charset="0"/>
              </a:rPr>
              <a:t>Improved access</a:t>
            </a:r>
          </a:p>
          <a:p>
            <a:pPr marL="0" indent="0">
              <a:buNone/>
            </a:pPr>
            <a:r>
              <a:rPr lang="en-US" sz="2000" dirty="0">
                <a:solidFill>
                  <a:schemeClr val="tx1">
                    <a:lumMod val="50000"/>
                    <a:lumOff val="50000"/>
                  </a:schemeClr>
                </a:solidFill>
                <a:latin typeface="News Gothic MT" panose="020B0503020103020203" pitchFamily="34" charset="0"/>
              </a:rPr>
              <a:t>Current technology applied on traditional healthcare processes</a:t>
            </a:r>
          </a:p>
        </p:txBody>
      </p:sp>
      <p:sp>
        <p:nvSpPr>
          <p:cNvPr id="7" name="Text Placeholder 3">
            <a:extLst>
              <a:ext uri="{FF2B5EF4-FFF2-40B4-BE49-F238E27FC236}">
                <a16:creationId xmlns:a16="http://schemas.microsoft.com/office/drawing/2014/main" id="{5CC9454C-E38C-3444-BD86-70525C24EB06}"/>
              </a:ext>
            </a:extLst>
          </p:cNvPr>
          <p:cNvSpPr txBox="1">
            <a:spLocks/>
          </p:cNvSpPr>
          <p:nvPr/>
        </p:nvSpPr>
        <p:spPr>
          <a:xfrm>
            <a:off x="3754565" y="4010299"/>
            <a:ext cx="4524929" cy="2612570"/>
          </a:xfrm>
          <a:prstGeom prst="rect">
            <a:avLst/>
          </a:prstGeom>
        </p:spPr>
        <p:txBody>
          <a:bodyPr vert="horz" lIns="91440" tIns="45720" rIns="91440" bIns="45720" rtlCol="0">
            <a:noAutofit/>
          </a:bodyPr>
          <a:lstStyle>
            <a:lvl1pPr marL="0" indent="0" algn="l" defTabSz="457155" rtl="0" eaLnBrk="1" latinLnBrk="0" hangingPunct="1">
              <a:spcBef>
                <a:spcPts val="800"/>
              </a:spcBef>
              <a:buFont typeface="Arial"/>
              <a:buNone/>
              <a:defRPr sz="1400" kern="2000" spc="-100">
                <a:solidFill>
                  <a:schemeClr val="tx1"/>
                </a:solidFill>
                <a:latin typeface="+mn-lt"/>
                <a:ea typeface="+mn-ea"/>
                <a:cs typeface="+mn-cs"/>
              </a:defRPr>
            </a:lvl1pPr>
            <a:lvl2pPr marL="457155" indent="0" algn="l" defTabSz="457155" rtl="0" eaLnBrk="1" latinLnBrk="0" hangingPunct="1">
              <a:spcBef>
                <a:spcPts val="800"/>
              </a:spcBef>
              <a:buFont typeface="Arial"/>
              <a:buNone/>
              <a:defRPr sz="1200" kern="2000" spc="-100">
                <a:solidFill>
                  <a:schemeClr val="tx1"/>
                </a:solidFill>
                <a:latin typeface="+mn-lt"/>
                <a:ea typeface="+mn-ea"/>
                <a:cs typeface="+mn-cs"/>
              </a:defRPr>
            </a:lvl2pPr>
            <a:lvl3pPr marL="914309" indent="0" algn="l" defTabSz="457155" rtl="0" eaLnBrk="1" latinLnBrk="0" hangingPunct="1">
              <a:spcBef>
                <a:spcPts val="800"/>
              </a:spcBef>
              <a:buFont typeface="Arial"/>
              <a:buNone/>
              <a:defRPr sz="1000" kern="2000" spc="-100">
                <a:solidFill>
                  <a:schemeClr val="tx1"/>
                </a:solidFill>
                <a:latin typeface="+mn-lt"/>
                <a:ea typeface="+mn-ea"/>
                <a:cs typeface="+mn-cs"/>
              </a:defRPr>
            </a:lvl3pPr>
            <a:lvl4pPr marL="1371464" indent="0" algn="l" defTabSz="457155" rtl="0" eaLnBrk="1" latinLnBrk="0" hangingPunct="1">
              <a:spcBef>
                <a:spcPts val="800"/>
              </a:spcBef>
              <a:buFont typeface="Arial"/>
              <a:buNone/>
              <a:defRPr sz="900" kern="2000" spc="-100">
                <a:solidFill>
                  <a:schemeClr val="tx1"/>
                </a:solidFill>
                <a:latin typeface="+mn-lt"/>
                <a:ea typeface="+mn-ea"/>
                <a:cs typeface="+mn-cs"/>
              </a:defRPr>
            </a:lvl4pPr>
            <a:lvl5pPr marL="1828618" indent="0" algn="l" defTabSz="457155" rtl="0" eaLnBrk="1" latinLnBrk="0" hangingPunct="1">
              <a:spcBef>
                <a:spcPts val="800"/>
              </a:spcBef>
              <a:buFont typeface="Arial"/>
              <a:buNone/>
              <a:defRPr sz="900" kern="2000" spc="-100">
                <a:solidFill>
                  <a:schemeClr val="tx1"/>
                </a:solidFill>
                <a:latin typeface="+mn-lt"/>
                <a:ea typeface="+mn-ea"/>
                <a:cs typeface="+mn-cs"/>
              </a:defRPr>
            </a:lvl5pPr>
            <a:lvl6pPr marL="2285774" indent="0" algn="l" defTabSz="457155" rtl="0" eaLnBrk="1" latinLnBrk="0" hangingPunct="1">
              <a:spcBef>
                <a:spcPct val="20000"/>
              </a:spcBef>
              <a:buFont typeface="Arial"/>
              <a:buNone/>
              <a:defRPr sz="900" kern="1200">
                <a:solidFill>
                  <a:schemeClr val="tx1"/>
                </a:solidFill>
                <a:latin typeface="+mn-lt"/>
                <a:ea typeface="+mn-ea"/>
                <a:cs typeface="+mn-cs"/>
              </a:defRPr>
            </a:lvl6pPr>
            <a:lvl7pPr marL="2742926" indent="0" algn="l" defTabSz="457155" rtl="0" eaLnBrk="1" latinLnBrk="0" hangingPunct="1">
              <a:spcBef>
                <a:spcPct val="20000"/>
              </a:spcBef>
              <a:buFont typeface="Arial"/>
              <a:buNone/>
              <a:defRPr sz="900" kern="1200">
                <a:solidFill>
                  <a:schemeClr val="tx1"/>
                </a:solidFill>
                <a:latin typeface="+mn-lt"/>
                <a:ea typeface="+mn-ea"/>
                <a:cs typeface="+mn-cs"/>
              </a:defRPr>
            </a:lvl7pPr>
            <a:lvl8pPr marL="3200080" indent="0" algn="l" defTabSz="457155" rtl="0" eaLnBrk="1" latinLnBrk="0" hangingPunct="1">
              <a:spcBef>
                <a:spcPct val="20000"/>
              </a:spcBef>
              <a:buFont typeface="Arial"/>
              <a:buNone/>
              <a:defRPr sz="900" kern="1200">
                <a:solidFill>
                  <a:schemeClr val="tx1"/>
                </a:solidFill>
                <a:latin typeface="+mn-lt"/>
                <a:ea typeface="+mn-ea"/>
                <a:cs typeface="+mn-cs"/>
              </a:defRPr>
            </a:lvl8pPr>
            <a:lvl9pPr marL="3657235" indent="0" algn="l" defTabSz="457155" rtl="0" eaLnBrk="1" latinLnBrk="0" hangingPunct="1">
              <a:spcBef>
                <a:spcPct val="20000"/>
              </a:spcBef>
              <a:buFont typeface="Arial"/>
              <a:buNone/>
              <a:defRPr sz="900" kern="1200">
                <a:solidFill>
                  <a:schemeClr val="tx1"/>
                </a:solidFill>
                <a:latin typeface="+mn-lt"/>
                <a:ea typeface="+mn-ea"/>
                <a:cs typeface="+mn-cs"/>
              </a:defRPr>
            </a:lvl9pPr>
          </a:lstStyle>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1" i="0" u="none" strike="noStrike" kern="2000" cap="none" spc="-100" normalizeH="0" baseline="0" noProof="0" dirty="0">
                <a:ln>
                  <a:noFill/>
                </a:ln>
                <a:solidFill>
                  <a:srgbClr val="1D8296"/>
                </a:solidFill>
                <a:effectLst/>
                <a:uLnTx/>
                <a:uFillTx/>
                <a:latin typeface="News Gothic MT" panose="020B0503020103020203" pitchFamily="34" charset="0"/>
                <a:ea typeface="+mn-ea"/>
                <a:cs typeface="+mn-cs"/>
              </a:rPr>
              <a:t>Increasing in the Nordics</a:t>
            </a:r>
          </a:p>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0" i="0" u="none" strike="noStrike" kern="2000" cap="none" spc="-100" normalizeH="0" baseline="0" noProof="0" dirty="0">
                <a:ln>
                  <a:noFill/>
                </a:ln>
                <a:solidFill>
                  <a:srgbClr val="1D8296"/>
                </a:solidFill>
                <a:effectLst/>
                <a:uLnTx/>
                <a:uFillTx/>
                <a:latin typeface="News Gothic MT" panose="020B0503020103020203" pitchFamily="34" charset="0"/>
                <a:ea typeface="+mn-ea"/>
                <a:cs typeface="+mn-cs"/>
              </a:rPr>
              <a:t>2: Smart Individual support and treatment. Smart professional tools. </a:t>
            </a:r>
          </a:p>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0" i="1" u="none" strike="noStrike" kern="2000" cap="none" spc="-100" normalizeH="0" baseline="0" noProof="0" dirty="0">
                <a:ln>
                  <a:noFill/>
                </a:ln>
                <a:solidFill>
                  <a:srgbClr val="1D8296"/>
                </a:solidFill>
                <a:effectLst/>
                <a:uLnTx/>
                <a:uFillTx/>
                <a:latin typeface="News Gothic MT" panose="020B0503020103020203" pitchFamily="34" charset="0"/>
                <a:ea typeface="+mn-ea"/>
                <a:cs typeface="+mn-cs"/>
              </a:rPr>
              <a:t>Improved health and life quality, reduced need for expensive care. “More health for the buck.”</a:t>
            </a:r>
          </a:p>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0" i="0" u="none" strike="noStrike" kern="2000" cap="none" spc="-100" normalizeH="0" baseline="0" noProof="0" dirty="0">
                <a:ln>
                  <a:noFill/>
                </a:ln>
                <a:solidFill>
                  <a:srgbClr val="1D8296"/>
                </a:solidFill>
                <a:effectLst/>
                <a:uLnTx/>
                <a:uFillTx/>
                <a:latin typeface="News Gothic MT" panose="020B0503020103020203" pitchFamily="34" charset="0"/>
                <a:ea typeface="+mn-ea"/>
                <a:cs typeface="+mn-cs"/>
              </a:rPr>
              <a:t>Paradigm shift. Affordable. </a:t>
            </a:r>
          </a:p>
        </p:txBody>
      </p:sp>
      <p:sp>
        <p:nvSpPr>
          <p:cNvPr id="9" name="Text Placeholder 3">
            <a:extLst>
              <a:ext uri="{FF2B5EF4-FFF2-40B4-BE49-F238E27FC236}">
                <a16:creationId xmlns:a16="http://schemas.microsoft.com/office/drawing/2014/main" id="{2F90DB1F-689B-1240-8E69-6821C3AB648A}"/>
              </a:ext>
            </a:extLst>
          </p:cNvPr>
          <p:cNvSpPr txBox="1">
            <a:spLocks/>
          </p:cNvSpPr>
          <p:nvPr/>
        </p:nvSpPr>
        <p:spPr>
          <a:xfrm>
            <a:off x="8437436" y="4010299"/>
            <a:ext cx="3433288" cy="2612570"/>
          </a:xfrm>
          <a:prstGeom prst="rect">
            <a:avLst/>
          </a:prstGeom>
        </p:spPr>
        <p:txBody>
          <a:bodyPr vert="horz" lIns="91440" tIns="45720" rIns="91440" bIns="45720" rtlCol="0">
            <a:normAutofit/>
          </a:bodyPr>
          <a:lstStyle>
            <a:lvl1pPr marL="0" indent="0" algn="l" defTabSz="457155" rtl="0" eaLnBrk="1" latinLnBrk="0" hangingPunct="1">
              <a:spcBef>
                <a:spcPts val="800"/>
              </a:spcBef>
              <a:buFont typeface="Arial"/>
              <a:buNone/>
              <a:defRPr sz="1400" kern="2000" spc="-100">
                <a:solidFill>
                  <a:schemeClr val="tx1"/>
                </a:solidFill>
                <a:latin typeface="+mn-lt"/>
                <a:ea typeface="+mn-ea"/>
                <a:cs typeface="+mn-cs"/>
              </a:defRPr>
            </a:lvl1pPr>
            <a:lvl2pPr marL="457155" indent="0" algn="l" defTabSz="457155" rtl="0" eaLnBrk="1" latinLnBrk="0" hangingPunct="1">
              <a:spcBef>
                <a:spcPts val="800"/>
              </a:spcBef>
              <a:buFont typeface="Arial"/>
              <a:buNone/>
              <a:defRPr sz="1200" kern="2000" spc="-100">
                <a:solidFill>
                  <a:schemeClr val="tx1"/>
                </a:solidFill>
                <a:latin typeface="+mn-lt"/>
                <a:ea typeface="+mn-ea"/>
                <a:cs typeface="+mn-cs"/>
              </a:defRPr>
            </a:lvl2pPr>
            <a:lvl3pPr marL="914309" indent="0" algn="l" defTabSz="457155" rtl="0" eaLnBrk="1" latinLnBrk="0" hangingPunct="1">
              <a:spcBef>
                <a:spcPts val="800"/>
              </a:spcBef>
              <a:buFont typeface="Arial"/>
              <a:buNone/>
              <a:defRPr sz="1000" kern="2000" spc="-100">
                <a:solidFill>
                  <a:schemeClr val="tx1"/>
                </a:solidFill>
                <a:latin typeface="+mn-lt"/>
                <a:ea typeface="+mn-ea"/>
                <a:cs typeface="+mn-cs"/>
              </a:defRPr>
            </a:lvl3pPr>
            <a:lvl4pPr marL="1371464" indent="0" algn="l" defTabSz="457155" rtl="0" eaLnBrk="1" latinLnBrk="0" hangingPunct="1">
              <a:spcBef>
                <a:spcPts val="800"/>
              </a:spcBef>
              <a:buFont typeface="Arial"/>
              <a:buNone/>
              <a:defRPr sz="900" kern="2000" spc="-100">
                <a:solidFill>
                  <a:schemeClr val="tx1"/>
                </a:solidFill>
                <a:latin typeface="+mn-lt"/>
                <a:ea typeface="+mn-ea"/>
                <a:cs typeface="+mn-cs"/>
              </a:defRPr>
            </a:lvl4pPr>
            <a:lvl5pPr marL="1828618" indent="0" algn="l" defTabSz="457155" rtl="0" eaLnBrk="1" latinLnBrk="0" hangingPunct="1">
              <a:spcBef>
                <a:spcPts val="800"/>
              </a:spcBef>
              <a:buFont typeface="Arial"/>
              <a:buNone/>
              <a:defRPr sz="900" kern="2000" spc="-100">
                <a:solidFill>
                  <a:schemeClr val="tx1"/>
                </a:solidFill>
                <a:latin typeface="+mn-lt"/>
                <a:ea typeface="+mn-ea"/>
                <a:cs typeface="+mn-cs"/>
              </a:defRPr>
            </a:lvl5pPr>
            <a:lvl6pPr marL="2285774" indent="0" algn="l" defTabSz="457155" rtl="0" eaLnBrk="1" latinLnBrk="0" hangingPunct="1">
              <a:spcBef>
                <a:spcPct val="20000"/>
              </a:spcBef>
              <a:buFont typeface="Arial"/>
              <a:buNone/>
              <a:defRPr sz="900" kern="1200">
                <a:solidFill>
                  <a:schemeClr val="tx1"/>
                </a:solidFill>
                <a:latin typeface="+mn-lt"/>
                <a:ea typeface="+mn-ea"/>
                <a:cs typeface="+mn-cs"/>
              </a:defRPr>
            </a:lvl6pPr>
            <a:lvl7pPr marL="2742926" indent="0" algn="l" defTabSz="457155" rtl="0" eaLnBrk="1" latinLnBrk="0" hangingPunct="1">
              <a:spcBef>
                <a:spcPct val="20000"/>
              </a:spcBef>
              <a:buFont typeface="Arial"/>
              <a:buNone/>
              <a:defRPr sz="900" kern="1200">
                <a:solidFill>
                  <a:schemeClr val="tx1"/>
                </a:solidFill>
                <a:latin typeface="+mn-lt"/>
                <a:ea typeface="+mn-ea"/>
                <a:cs typeface="+mn-cs"/>
              </a:defRPr>
            </a:lvl7pPr>
            <a:lvl8pPr marL="3200080" indent="0" algn="l" defTabSz="457155" rtl="0" eaLnBrk="1" latinLnBrk="0" hangingPunct="1">
              <a:spcBef>
                <a:spcPct val="20000"/>
              </a:spcBef>
              <a:buFont typeface="Arial"/>
              <a:buNone/>
              <a:defRPr sz="900" kern="1200">
                <a:solidFill>
                  <a:schemeClr val="tx1"/>
                </a:solidFill>
                <a:latin typeface="+mn-lt"/>
                <a:ea typeface="+mn-ea"/>
                <a:cs typeface="+mn-cs"/>
              </a:defRPr>
            </a:lvl8pPr>
            <a:lvl9pPr marL="3657235" indent="0" algn="l" defTabSz="457155" rtl="0" eaLnBrk="1" latinLnBrk="0" hangingPunct="1">
              <a:spcBef>
                <a:spcPct val="20000"/>
              </a:spcBef>
              <a:buFont typeface="Arial"/>
              <a:buNone/>
              <a:defRPr sz="900" kern="1200">
                <a:solidFill>
                  <a:schemeClr val="tx1"/>
                </a:solidFill>
                <a:latin typeface="+mn-lt"/>
                <a:ea typeface="+mn-ea"/>
                <a:cs typeface="+mn-cs"/>
              </a:defRPr>
            </a:lvl9pPr>
          </a:lstStyle>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1" i="0" u="none" strike="noStrike" kern="2000" cap="none" spc="-100" normalizeH="0" baseline="0" noProof="0" dirty="0">
                <a:ln>
                  <a:noFill/>
                </a:ln>
                <a:solidFill>
                  <a:srgbClr val="1D8296">
                    <a:lumMod val="60000"/>
                    <a:lumOff val="40000"/>
                  </a:srgbClr>
                </a:solidFill>
                <a:effectLst/>
                <a:uLnTx/>
                <a:uFillTx/>
                <a:latin typeface="News Gothic MT" panose="020B0503020103020203" pitchFamily="34" charset="0"/>
                <a:ea typeface="+mn-ea"/>
                <a:cs typeface="+mn-cs"/>
              </a:rPr>
              <a:t>Future</a:t>
            </a:r>
          </a:p>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0" i="0" u="none" strike="noStrike" kern="2000" cap="none" spc="-100" normalizeH="0" baseline="0" noProof="0" dirty="0">
                <a:ln>
                  <a:noFill/>
                </a:ln>
                <a:solidFill>
                  <a:srgbClr val="1D8296">
                    <a:lumMod val="60000"/>
                    <a:lumOff val="40000"/>
                  </a:srgbClr>
                </a:solidFill>
                <a:effectLst/>
                <a:uLnTx/>
                <a:uFillTx/>
                <a:latin typeface="News Gothic MT" panose="020B0503020103020203" pitchFamily="34" charset="0"/>
                <a:ea typeface="+mn-ea"/>
                <a:cs typeface="+mn-cs"/>
              </a:rPr>
              <a:t>3: Real time data, large populations, smart analytics</a:t>
            </a:r>
          </a:p>
          <a:p>
            <a:pPr marL="0" marR="0" lvl="0" indent="0" algn="l" defTabSz="457155" rtl="0" eaLnBrk="1" fontAlgn="auto" latinLnBrk="0" hangingPunct="1">
              <a:lnSpc>
                <a:spcPct val="100000"/>
              </a:lnSpc>
              <a:spcBef>
                <a:spcPts val="800"/>
              </a:spcBef>
              <a:spcAft>
                <a:spcPts val="0"/>
              </a:spcAft>
              <a:buClrTx/>
              <a:buSzTx/>
              <a:buFont typeface="Arial"/>
              <a:buNone/>
              <a:tabLst/>
              <a:defRPr/>
            </a:pPr>
            <a:r>
              <a:rPr kumimoji="0" lang="en-US" sz="2000" b="0" i="1" u="none" strike="noStrike" kern="2000" cap="none" spc="-100" normalizeH="0" baseline="0" noProof="0" dirty="0">
                <a:ln>
                  <a:noFill/>
                </a:ln>
                <a:solidFill>
                  <a:srgbClr val="1D8296">
                    <a:lumMod val="60000"/>
                    <a:lumOff val="40000"/>
                  </a:srgbClr>
                </a:solidFill>
                <a:effectLst/>
                <a:uLnTx/>
                <a:uFillTx/>
                <a:latin typeface="News Gothic MT" panose="020B0503020103020203" pitchFamily="34" charset="0"/>
                <a:ea typeface="+mn-ea"/>
                <a:cs typeface="+mn-cs"/>
              </a:rPr>
              <a:t>Accelerated development of new diagnostics and treatment</a:t>
            </a:r>
          </a:p>
        </p:txBody>
      </p:sp>
    </p:spTree>
    <p:extLst>
      <p:ext uri="{BB962C8B-B14F-4D97-AF65-F5344CB8AC3E}">
        <p14:creationId xmlns:p14="http://schemas.microsoft.com/office/powerpoint/2010/main" val="403588162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D2B1038B-BA84-B145-9866-D9DB973CBB35}"/>
              </a:ext>
            </a:extLst>
          </p:cNvPr>
          <p:cNvSpPr>
            <a:spLocks noGrp="1"/>
          </p:cNvSpPr>
          <p:nvPr>
            <p:ph type="title" idx="4294967295"/>
          </p:nvPr>
        </p:nvSpPr>
        <p:spPr>
          <a:xfrm>
            <a:off x="0" y="4775200"/>
            <a:ext cx="12192000" cy="1149350"/>
          </a:xfrm>
        </p:spPr>
        <p:txBody>
          <a:bodyPr vert="horz" lIns="91440" tIns="45720" rIns="91440" bIns="45720" rtlCol="0" anchor="b">
            <a:noAutofit/>
          </a:bodyPr>
          <a:lstStyle/>
          <a:p>
            <a:pPr defTabSz="914400">
              <a:lnSpc>
                <a:spcPct val="90000"/>
              </a:lnSpc>
              <a:spcBef>
                <a:spcPct val="0"/>
              </a:spcBef>
            </a:pPr>
            <a:r>
              <a:rPr lang="en-US" sz="6000" kern="1200" dirty="0">
                <a:solidFill>
                  <a:schemeClr val="tx1"/>
                </a:solidFill>
                <a:latin typeface="News Gothic MT" panose="020B0503020103020203" pitchFamily="34" charset="0"/>
                <a:ea typeface="+mj-ea"/>
                <a:cs typeface="+mj-cs"/>
              </a:rPr>
              <a:t>Mer </a:t>
            </a:r>
            <a:r>
              <a:rPr lang="en-US" sz="6000" kern="1200" dirty="0" err="1">
                <a:solidFill>
                  <a:schemeClr val="tx1"/>
                </a:solidFill>
                <a:latin typeface="News Gothic MT" panose="020B0503020103020203" pitchFamily="34" charset="0"/>
                <a:ea typeface="+mj-ea"/>
                <a:cs typeface="+mj-cs"/>
              </a:rPr>
              <a:t>hälsa</a:t>
            </a:r>
            <a:r>
              <a:rPr lang="en-US" sz="6000" kern="1200" dirty="0">
                <a:solidFill>
                  <a:schemeClr val="tx1"/>
                </a:solidFill>
                <a:latin typeface="News Gothic MT" panose="020B0503020103020203" pitchFamily="34" charset="0"/>
                <a:ea typeface="+mj-ea"/>
                <a:cs typeface="+mj-cs"/>
              </a:rPr>
              <a:t> </a:t>
            </a:r>
            <a:r>
              <a:rPr lang="en-US" sz="6000" kern="1200" dirty="0" err="1">
                <a:solidFill>
                  <a:schemeClr val="tx1"/>
                </a:solidFill>
                <a:latin typeface="News Gothic MT" panose="020B0503020103020203" pitchFamily="34" charset="0"/>
                <a:ea typeface="+mj-ea"/>
                <a:cs typeface="+mj-cs"/>
              </a:rPr>
              <a:t>för</a:t>
            </a:r>
            <a:r>
              <a:rPr lang="en-US" sz="6000" kern="1200" dirty="0">
                <a:solidFill>
                  <a:schemeClr val="tx1"/>
                </a:solidFill>
                <a:latin typeface="News Gothic MT" panose="020B0503020103020203" pitchFamily="34" charset="0"/>
                <a:ea typeface="+mj-ea"/>
                <a:cs typeface="+mj-cs"/>
              </a:rPr>
              <a:t> </a:t>
            </a:r>
            <a:r>
              <a:rPr lang="en-US" sz="6000" kern="1200" dirty="0" err="1">
                <a:solidFill>
                  <a:schemeClr val="tx1"/>
                </a:solidFill>
                <a:latin typeface="News Gothic MT" panose="020B0503020103020203" pitchFamily="34" charset="0"/>
                <a:ea typeface="+mj-ea"/>
                <a:cs typeface="+mj-cs"/>
              </a:rPr>
              <a:t>pengarna</a:t>
            </a:r>
            <a:endParaRPr lang="en-US" sz="6000" kern="1200" dirty="0">
              <a:solidFill>
                <a:schemeClr val="tx1"/>
              </a:solidFill>
              <a:latin typeface="News Gothic MT" panose="020B0503020103020203" pitchFamily="34" charset="0"/>
              <a:ea typeface="+mj-ea"/>
              <a:cs typeface="+mj-cs"/>
            </a:endParaRPr>
          </a:p>
        </p:txBody>
      </p:sp>
      <p:pic>
        <p:nvPicPr>
          <p:cNvPr id="6" name="Bildobjekt 5" descr="En bild som visar person, byggnad, utomhus, gata&#10;&#10;Automatiskt genererad beskrivning">
            <a:extLst>
              <a:ext uri="{FF2B5EF4-FFF2-40B4-BE49-F238E27FC236}">
                <a16:creationId xmlns:a16="http://schemas.microsoft.com/office/drawing/2014/main" id="{FA46EF23-7418-834C-9C15-521DEADDDE5F}"/>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20" y="10"/>
            <a:ext cx="6095974" cy="4252522"/>
          </a:xfrm>
          <a:prstGeom prst="rect">
            <a:avLst/>
          </a:prstGeom>
        </p:spPr>
      </p:pic>
      <p:pic>
        <p:nvPicPr>
          <p:cNvPr id="9" name="Bildobjekt 8" descr="En bild som visar person, utomhus, sport, folksamling&#10;&#10;Automatiskt genererad beskrivning">
            <a:extLst>
              <a:ext uri="{FF2B5EF4-FFF2-40B4-BE49-F238E27FC236}">
                <a16:creationId xmlns:a16="http://schemas.microsoft.com/office/drawing/2014/main" id="{B874C046-AF97-D54B-A8E7-D83183F94182}"/>
              </a:ext>
            </a:extLst>
          </p:cNvPr>
          <p:cNvPicPr>
            <a:picLocks noChangeAspect="1"/>
          </p:cNvPicPr>
          <p:nvPr/>
        </p:nvPicPr>
        <p:blipFill rotWithShape="1">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rcRect/>
          <a:stretch/>
        </p:blipFill>
        <p:spPr>
          <a:xfrm>
            <a:off x="6095999" y="-681"/>
            <a:ext cx="6096001" cy="4253215"/>
          </a:xfrm>
          <a:prstGeom prst="rect">
            <a:avLst/>
          </a:prstGeom>
        </p:spPr>
      </p:pic>
    </p:spTree>
    <p:extLst>
      <p:ext uri="{BB962C8B-B14F-4D97-AF65-F5344CB8AC3E}">
        <p14:creationId xmlns:p14="http://schemas.microsoft.com/office/powerpoint/2010/main" val="1111828311"/>
      </p:ext>
    </p:extLst>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DE97F8F-AED1-154F-A652-9C68B9B1C652}"/>
              </a:ext>
            </a:extLst>
          </p:cNvPr>
          <p:cNvSpPr>
            <a:spLocks noGrp="1"/>
          </p:cNvSpPr>
          <p:nvPr>
            <p:ph type="title"/>
          </p:nvPr>
        </p:nvSpPr>
        <p:spPr>
          <a:xfrm>
            <a:off x="532601" y="0"/>
            <a:ext cx="10972800" cy="1143000"/>
          </a:xfrm>
        </p:spPr>
        <p:txBody>
          <a:bodyPr>
            <a:noAutofit/>
          </a:bodyPr>
          <a:lstStyle/>
          <a:p>
            <a:r>
              <a:rPr lang="sv-SE" sz="3600" dirty="0" err="1"/>
              <a:t>HealthTech</a:t>
            </a:r>
            <a:r>
              <a:rPr lang="sv-SE" sz="3600" dirty="0"/>
              <a:t> market</a:t>
            </a:r>
          </a:p>
        </p:txBody>
      </p:sp>
      <p:sp>
        <p:nvSpPr>
          <p:cNvPr id="3" name="Platshållare för innehåll 2">
            <a:extLst>
              <a:ext uri="{FF2B5EF4-FFF2-40B4-BE49-F238E27FC236}">
                <a16:creationId xmlns:a16="http://schemas.microsoft.com/office/drawing/2014/main" id="{DD200D32-3ADB-D64C-B705-EEAA15741F0F}"/>
              </a:ext>
            </a:extLst>
          </p:cNvPr>
          <p:cNvSpPr>
            <a:spLocks noGrp="1"/>
          </p:cNvSpPr>
          <p:nvPr>
            <p:ph idx="1"/>
          </p:nvPr>
        </p:nvSpPr>
        <p:spPr>
          <a:xfrm>
            <a:off x="437322" y="1767016"/>
            <a:ext cx="4282959" cy="4351235"/>
          </a:xfrm>
          <a:prstGeom prst="rect">
            <a:avLst/>
          </a:prstGeom>
        </p:spPr>
        <p:txBody>
          <a:bodyPr vert="horz" lIns="91440" tIns="45720" rIns="91440" bIns="45720" rtlCol="0" anchor="t">
            <a:normAutofit/>
          </a:bodyPr>
          <a:lstStyle>
            <a:lvl1pPr marL="202480" indent="-202480" algn="l" defTabSz="342866" rtl="0" eaLnBrk="1" latinLnBrk="0" hangingPunct="1">
              <a:spcBef>
                <a:spcPts val="600"/>
              </a:spcBef>
              <a:buFont typeface="Arial"/>
              <a:buChar char="•"/>
              <a:defRPr sz="1500" kern="2000" spc="-75">
                <a:solidFill>
                  <a:schemeClr val="tx1"/>
                </a:solidFill>
                <a:latin typeface="+mn-lt"/>
                <a:ea typeface="+mn-ea"/>
                <a:cs typeface="+mn-cs"/>
              </a:defRPr>
            </a:lvl1pPr>
            <a:lvl2pPr marL="557157" indent="-214293" algn="l" defTabSz="342866" rtl="0" eaLnBrk="1" latinLnBrk="0" hangingPunct="1">
              <a:spcBef>
                <a:spcPts val="600"/>
              </a:spcBef>
              <a:buFont typeface="Arial"/>
              <a:buChar char="–"/>
              <a:defRPr sz="1350" kern="2000" spc="-75">
                <a:solidFill>
                  <a:schemeClr val="tx1"/>
                </a:solidFill>
                <a:latin typeface="+mn-lt"/>
                <a:ea typeface="+mn-ea"/>
                <a:cs typeface="+mn-cs"/>
              </a:defRPr>
            </a:lvl2pPr>
            <a:lvl3pPr marL="857165" indent="-171434" algn="l" defTabSz="342866" rtl="0" eaLnBrk="1" latinLnBrk="0" hangingPunct="1">
              <a:spcBef>
                <a:spcPts val="600"/>
              </a:spcBef>
              <a:buFont typeface="Arial"/>
              <a:buChar char="•"/>
              <a:defRPr sz="1200" kern="2000" spc="-75">
                <a:solidFill>
                  <a:schemeClr val="tx1"/>
                </a:solidFill>
                <a:latin typeface="+mn-lt"/>
                <a:ea typeface="+mn-ea"/>
                <a:cs typeface="+mn-cs"/>
              </a:defRPr>
            </a:lvl3pPr>
            <a:lvl4pPr marL="1200030" indent="-171434" algn="l" defTabSz="342866" rtl="0" eaLnBrk="1" latinLnBrk="0" hangingPunct="1">
              <a:spcBef>
                <a:spcPts val="600"/>
              </a:spcBef>
              <a:buFont typeface="Arial"/>
              <a:buChar char="–"/>
              <a:defRPr sz="1050" kern="2000" spc="-75">
                <a:solidFill>
                  <a:schemeClr val="tx1"/>
                </a:solidFill>
                <a:latin typeface="+mn-lt"/>
                <a:ea typeface="+mn-ea"/>
                <a:cs typeface="+mn-cs"/>
              </a:defRPr>
            </a:lvl4pPr>
            <a:lvl5pPr marL="1542896" indent="-171434" algn="l" defTabSz="342866" rtl="0" eaLnBrk="1" latinLnBrk="0" hangingPunct="1">
              <a:spcBef>
                <a:spcPts val="600"/>
              </a:spcBef>
              <a:buFont typeface="Arial"/>
              <a:buChar char="»"/>
              <a:defRPr sz="1050" kern="2000" spc="-75">
                <a:solidFill>
                  <a:schemeClr val="tx1"/>
                </a:solidFill>
                <a:latin typeface="+mn-lt"/>
                <a:ea typeface="+mn-ea"/>
                <a:cs typeface="+mn-cs"/>
              </a:defRPr>
            </a:lvl5pPr>
            <a:lvl6pPr marL="1885762" indent="-171434" algn="l" defTabSz="342866" rtl="0" eaLnBrk="1" latinLnBrk="0" hangingPunct="1">
              <a:spcBef>
                <a:spcPct val="20000"/>
              </a:spcBef>
              <a:buFont typeface="Arial"/>
              <a:buChar char="•"/>
              <a:defRPr sz="1500" kern="1200">
                <a:solidFill>
                  <a:schemeClr val="tx1"/>
                </a:solidFill>
                <a:latin typeface="+mn-lt"/>
                <a:ea typeface="+mn-ea"/>
                <a:cs typeface="+mn-cs"/>
              </a:defRPr>
            </a:lvl6pPr>
            <a:lvl7pPr marL="2228628" indent="-171434" algn="l" defTabSz="342866" rtl="0" eaLnBrk="1" latinLnBrk="0" hangingPunct="1">
              <a:spcBef>
                <a:spcPct val="20000"/>
              </a:spcBef>
              <a:buFont typeface="Arial"/>
              <a:buChar char="•"/>
              <a:defRPr sz="1500" kern="1200">
                <a:solidFill>
                  <a:schemeClr val="tx1"/>
                </a:solidFill>
                <a:latin typeface="+mn-lt"/>
                <a:ea typeface="+mn-ea"/>
                <a:cs typeface="+mn-cs"/>
              </a:defRPr>
            </a:lvl7pPr>
            <a:lvl8pPr marL="2571494" indent="-171434" algn="l" defTabSz="342866" rtl="0" eaLnBrk="1" latinLnBrk="0" hangingPunct="1">
              <a:spcBef>
                <a:spcPct val="20000"/>
              </a:spcBef>
              <a:buFont typeface="Arial"/>
              <a:buChar char="•"/>
              <a:defRPr sz="1500" kern="1200">
                <a:solidFill>
                  <a:schemeClr val="tx1"/>
                </a:solidFill>
                <a:latin typeface="+mn-lt"/>
                <a:ea typeface="+mn-ea"/>
                <a:cs typeface="+mn-cs"/>
              </a:defRPr>
            </a:lvl8pPr>
            <a:lvl9pPr marL="2914361" indent="-171434" algn="l" defTabSz="342866" rtl="0" eaLnBrk="1" latinLnBrk="0" hangingPunct="1">
              <a:spcBef>
                <a:spcPct val="20000"/>
              </a:spcBef>
              <a:buFont typeface="Arial"/>
              <a:buChar char="•"/>
              <a:defRPr sz="1500" kern="1200">
                <a:solidFill>
                  <a:schemeClr val="tx1"/>
                </a:solidFill>
                <a:latin typeface="+mn-lt"/>
                <a:ea typeface="+mn-ea"/>
                <a:cs typeface="+mn-cs"/>
              </a:defRPr>
            </a:lvl9pPr>
          </a:lstStyle>
          <a:p>
            <a:pPr marL="0" indent="0">
              <a:buNone/>
            </a:pPr>
            <a:r>
              <a:rPr lang="sv-SE" sz="2000" dirty="0"/>
              <a:t>Prior to Covid-19</a:t>
            </a:r>
          </a:p>
          <a:p>
            <a:pPr marL="201930" indent="-201930"/>
            <a:r>
              <a:rPr lang="sv-SE" sz="2000" dirty="0"/>
              <a:t>200-500 </a:t>
            </a:r>
            <a:r>
              <a:rPr lang="sv-SE" sz="2000" dirty="0" err="1"/>
              <a:t>bn</a:t>
            </a:r>
            <a:r>
              <a:rPr lang="sv-SE" sz="2000" dirty="0"/>
              <a:t> $ per </a:t>
            </a:r>
            <a:r>
              <a:rPr lang="sv-SE" sz="2000" dirty="0" err="1"/>
              <a:t>year</a:t>
            </a:r>
            <a:r>
              <a:rPr lang="sv-SE" sz="2000" dirty="0"/>
              <a:t> (different institutions)</a:t>
            </a:r>
            <a:endParaRPr lang="sv-SE" sz="2000" dirty="0">
              <a:cs typeface="Calibri" panose="020F0502020204030204"/>
            </a:endParaRPr>
          </a:p>
          <a:p>
            <a:pPr marL="201930" indent="-201930"/>
            <a:r>
              <a:rPr lang="sv-SE" sz="2000" i="1" dirty="0"/>
              <a:t>1% </a:t>
            </a:r>
            <a:r>
              <a:rPr lang="sv-SE" sz="2000" i="1" dirty="0" err="1"/>
              <a:t>corresponds</a:t>
            </a:r>
            <a:r>
              <a:rPr lang="sv-SE" sz="2000" i="1" dirty="0"/>
              <a:t> to 5 000-20 000 </a:t>
            </a:r>
            <a:r>
              <a:rPr lang="sv-SE" sz="2000" i="1" dirty="0" err="1"/>
              <a:t>jobs</a:t>
            </a:r>
            <a:endParaRPr lang="sv-SE" sz="2000" i="1" dirty="0">
              <a:cs typeface="Calibri" panose="020F0502020204030204"/>
            </a:endParaRPr>
          </a:p>
          <a:p>
            <a:pPr marL="0" indent="0">
              <a:buNone/>
            </a:pPr>
            <a:endParaRPr lang="sv-SE" sz="2000" dirty="0">
              <a:cs typeface="Calibri" panose="020F0502020204030204"/>
            </a:endParaRPr>
          </a:p>
          <a:p>
            <a:pPr marL="0" indent="0">
              <a:buNone/>
            </a:pPr>
            <a:r>
              <a:rPr lang="sv-SE" sz="2000" dirty="0">
                <a:cs typeface="Calibri" panose="020F0502020204030204"/>
              </a:rPr>
              <a:t>In 2014 – </a:t>
            </a:r>
            <a:r>
              <a:rPr lang="sv-SE" sz="2000" dirty="0" err="1">
                <a:cs typeface="Calibri" panose="020F0502020204030204"/>
              </a:rPr>
              <a:t>Few</a:t>
            </a:r>
            <a:r>
              <a:rPr lang="sv-SE" sz="2000" dirty="0">
                <a:cs typeface="Calibri" panose="020F0502020204030204"/>
              </a:rPr>
              <a:t> </a:t>
            </a:r>
            <a:r>
              <a:rPr lang="sv-SE" sz="2000" dirty="0" err="1">
                <a:cs typeface="Calibri" panose="020F0502020204030204"/>
              </a:rPr>
              <a:t>investors</a:t>
            </a:r>
            <a:endParaRPr lang="sv-SE" sz="2000" dirty="0">
              <a:cs typeface="Calibri" panose="020F0502020204030204"/>
            </a:endParaRPr>
          </a:p>
          <a:p>
            <a:pPr marL="0" indent="0">
              <a:buNone/>
            </a:pPr>
            <a:r>
              <a:rPr lang="sv-SE" sz="2000" dirty="0">
                <a:cs typeface="Calibri" panose="020F0502020204030204"/>
              </a:rPr>
              <a:t>In 2020 - Global </a:t>
            </a:r>
            <a:r>
              <a:rPr lang="sv-SE" sz="2000" dirty="0" err="1">
                <a:cs typeface="Calibri" panose="020F0502020204030204"/>
              </a:rPr>
              <a:t>investments</a:t>
            </a:r>
            <a:r>
              <a:rPr lang="sv-SE" sz="2000" dirty="0">
                <a:cs typeface="Calibri" panose="020F0502020204030204"/>
              </a:rPr>
              <a:t> </a:t>
            </a:r>
            <a:r>
              <a:rPr lang="sv-SE" sz="2000" dirty="0" err="1">
                <a:cs typeface="Calibri" panose="020F0502020204030204"/>
              </a:rPr>
              <a:t>increased</a:t>
            </a:r>
            <a:r>
              <a:rPr lang="sv-SE" sz="2000" dirty="0">
                <a:cs typeface="Calibri" panose="020F0502020204030204"/>
              </a:rPr>
              <a:t> by 45%</a:t>
            </a:r>
          </a:p>
          <a:p>
            <a:pPr marL="201930" indent="-201930"/>
            <a:endParaRPr lang="sv-SE" sz="2000" dirty="0">
              <a:cs typeface="Calibri" panose="020F0502020204030204"/>
            </a:endParaRPr>
          </a:p>
        </p:txBody>
      </p:sp>
      <p:sp>
        <p:nvSpPr>
          <p:cNvPr id="4" name="textruta 3">
            <a:extLst>
              <a:ext uri="{FF2B5EF4-FFF2-40B4-BE49-F238E27FC236}">
                <a16:creationId xmlns:a16="http://schemas.microsoft.com/office/drawing/2014/main" id="{2BCAB911-15EE-7B42-9D5C-6B6D74F7DF65}"/>
              </a:ext>
            </a:extLst>
          </p:cNvPr>
          <p:cNvSpPr txBox="1"/>
          <p:nvPr/>
        </p:nvSpPr>
        <p:spPr>
          <a:xfrm>
            <a:off x="437322" y="5522334"/>
            <a:ext cx="5160289" cy="1015663"/>
          </a:xfrm>
          <a:prstGeom prst="rect">
            <a:avLst/>
          </a:prstGeom>
          <a:noFill/>
        </p:spPr>
        <p:txBody>
          <a:bodyPr wrap="square" lIns="91440" tIns="45720" rIns="91440" bIns="45720" rtlCol="0" anchor="t">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sv-SE" sz="750" b="0" i="0" u="none" strike="noStrike" kern="1200" cap="none" spc="0" normalizeH="0" baseline="0" noProof="0" err="1">
                <a:ln>
                  <a:noFill/>
                </a:ln>
                <a:solidFill>
                  <a:srgbClr val="000000"/>
                </a:solidFill>
                <a:effectLst/>
                <a:uLnTx/>
                <a:uFillTx/>
                <a:latin typeface="News Gothic MT"/>
                <a:ea typeface="+mn-ea"/>
                <a:cs typeface="+mn-cs"/>
              </a:rPr>
              <a:t>Sources</a:t>
            </a:r>
            <a:r>
              <a:rPr kumimoji="0" lang="sv-SE" sz="750" b="0" i="0" u="none" strike="noStrike" kern="1200" cap="none" spc="0" normalizeH="0" baseline="0" noProof="0">
                <a:ln>
                  <a:noFill/>
                </a:ln>
                <a:solidFill>
                  <a:srgbClr val="000000"/>
                </a:solidFill>
                <a:effectLst/>
                <a:uLnTx/>
                <a:uFillTx/>
                <a:latin typeface="News Gothic MT"/>
                <a:ea typeface="+mn-ea"/>
                <a:cs typeface="+mn-cs"/>
              </a:rPr>
              <a:t>: </a:t>
            </a:r>
            <a:endParaRPr kumimoji="0" lang="sv-SE" sz="788" b="0" i="0" u="none" strike="noStrike" kern="1200" cap="none" spc="0" normalizeH="0" baseline="0" noProof="0">
              <a:ln>
                <a:noFill/>
              </a:ln>
              <a:solidFill>
                <a:srgbClr val="000000"/>
              </a:solidFill>
              <a:effectLst/>
              <a:uLnTx/>
              <a:uFillTx/>
              <a:latin typeface="News Gothic M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sv-SE" sz="750" b="0" i="0" u="none" strike="noStrike" kern="1200" cap="none" spc="0" normalizeH="0" baseline="0" noProof="0">
                <a:ln>
                  <a:noFill/>
                </a:ln>
                <a:solidFill>
                  <a:srgbClr val="000000"/>
                </a:solidFill>
                <a:effectLst/>
                <a:uLnTx/>
                <a:uFillTx/>
                <a:latin typeface="News Gothic MT"/>
                <a:ea typeface="+mn-ea"/>
                <a:cs typeface="+mn-cs"/>
                <a:hlinkClick r:id="rId3"/>
              </a:rPr>
              <a:t>https://www.beckershospitalreview.com/healthcare-information-technology/9-predictions-for-digital-health-in-2020.html</a:t>
            </a:r>
            <a:endParaRPr kumimoji="0" lang="sv-SE" sz="750" b="0" i="0" u="none" strike="noStrike" kern="1200" cap="none" spc="0" normalizeH="0" baseline="0" noProof="0">
              <a:ln>
                <a:noFill/>
              </a:ln>
              <a:solidFill>
                <a:srgbClr val="000000"/>
              </a:solidFill>
              <a:effectLst/>
              <a:uLnTx/>
              <a:uFillTx/>
              <a:latin typeface="News Gothic M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sv-SE" sz="750" b="0" i="0" u="none" strike="noStrike" kern="1200" cap="none" spc="0" normalizeH="0" baseline="0" noProof="0">
                <a:ln>
                  <a:noFill/>
                </a:ln>
                <a:solidFill>
                  <a:srgbClr val="000000"/>
                </a:solidFill>
                <a:effectLst/>
                <a:uLnTx/>
                <a:uFillTx/>
                <a:latin typeface="News Gothic MT"/>
                <a:ea typeface="+mn-ea"/>
                <a:cs typeface="+mn-cs"/>
                <a:hlinkClick r:id="rId4"/>
              </a:rPr>
              <a:t>https://www.grandviewresearch.com/press-release/global-digital-health-market</a:t>
            </a:r>
            <a:endParaRPr kumimoji="0" lang="sv-SE" sz="750" b="0" i="0" u="none" strike="noStrike" kern="1200" cap="none" spc="0" normalizeH="0" baseline="0" noProof="0">
              <a:ln>
                <a:noFill/>
              </a:ln>
              <a:solidFill>
                <a:srgbClr val="000000"/>
              </a:solidFill>
              <a:effectLst/>
              <a:uLnTx/>
              <a:uFillTx/>
              <a:latin typeface="News Gothic M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sv-SE" sz="750" b="0" i="0" u="none" strike="noStrike" kern="1200" cap="none" spc="0" normalizeH="0" baseline="0" noProof="0">
                <a:ln>
                  <a:noFill/>
                </a:ln>
                <a:solidFill>
                  <a:srgbClr val="000000"/>
                </a:solidFill>
                <a:effectLst/>
                <a:uLnTx/>
                <a:uFillTx/>
                <a:latin typeface="News Gothic MT"/>
                <a:ea typeface="+mn-ea"/>
                <a:cs typeface="+mn-cs"/>
                <a:hlinkClick r:id="rId5"/>
              </a:rPr>
              <a:t>https://www.prnewswire.com/news-releases/worldwide-digital-health-market-to-hit-504-4-billion-by-2025-global-market-insights-inc-300807027.html</a:t>
            </a:r>
            <a:endParaRPr kumimoji="0" lang="sv-SE" sz="750" b="0" i="0" u="none" strike="noStrike" kern="1200" cap="none" spc="0" normalizeH="0" baseline="0" noProof="0">
              <a:ln>
                <a:noFill/>
              </a:ln>
              <a:solidFill>
                <a:srgbClr val="000000"/>
              </a:solidFill>
              <a:effectLst/>
              <a:uLnTx/>
              <a:uFillTx/>
              <a:latin typeface="News Gothic M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sv-SE" sz="750" b="0" i="0" u="none" strike="noStrike" kern="1200" cap="none" spc="0" normalizeH="0" baseline="0" noProof="0">
                <a:ln>
                  <a:noFill/>
                </a:ln>
                <a:solidFill>
                  <a:prstClr val="black"/>
                </a:solidFill>
                <a:effectLst/>
                <a:uLnTx/>
                <a:uFillTx/>
                <a:latin typeface="Calibri" panose="020F0502020204030204"/>
                <a:ea typeface="+mn-lt"/>
                <a:cs typeface="Calibri" panose="020F0502020204030204"/>
                <a:hlinkClick r:id="rId6"/>
              </a:rPr>
              <a:t>**Soaring Healthtech Investment Is More Than Just A Shot In the Arm - GHP News (ghp-news.com)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sv-SE" sz="750" b="0" i="0" u="none" strike="noStrike" kern="1200" cap="none" spc="0" normalizeH="0" baseline="0" noProof="0">
                <a:ln>
                  <a:noFill/>
                </a:ln>
                <a:solidFill>
                  <a:prstClr val="black"/>
                </a:solidFill>
                <a:effectLst/>
                <a:uLnTx/>
                <a:uFillTx/>
                <a:latin typeface="Calibri" panose="020F0502020204030204"/>
                <a:ea typeface="+mn-lt"/>
                <a:cs typeface="Calibri" panose="020F0502020204030204"/>
                <a:hlinkClick r:id="rId7"/>
              </a:rPr>
              <a:t>how-covid-19-has-changed-the-way-us-consumers-think-about-healthcare.pdf (mckinsey.com)</a:t>
            </a:r>
            <a:endParaRPr kumimoji="0" lang="sv-SE"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Bildobjekt 4">
            <a:extLst>
              <a:ext uri="{FF2B5EF4-FFF2-40B4-BE49-F238E27FC236}">
                <a16:creationId xmlns:a16="http://schemas.microsoft.com/office/drawing/2014/main" id="{07381015-1E50-3741-B045-30DFEB244745}"/>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4852450" y="1767016"/>
            <a:ext cx="7152564" cy="3755318"/>
          </a:xfrm>
          <a:prstGeom prst="rect">
            <a:avLst/>
          </a:prstGeom>
        </p:spPr>
      </p:pic>
    </p:spTree>
    <p:extLst>
      <p:ext uri="{BB962C8B-B14F-4D97-AF65-F5344CB8AC3E}">
        <p14:creationId xmlns:p14="http://schemas.microsoft.com/office/powerpoint/2010/main" val="415414562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objekt 3">
            <a:extLst>
              <a:ext uri="{FF2B5EF4-FFF2-40B4-BE49-F238E27FC236}">
                <a16:creationId xmlns:a16="http://schemas.microsoft.com/office/drawing/2014/main" id="{0CB43015-F6A0-0846-A2F6-5558D6AAF02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747989" y="1694986"/>
            <a:ext cx="3166948" cy="3215297"/>
          </a:xfrm>
          <a:prstGeom prst="ellipse">
            <a:avLst/>
          </a:prstGeom>
        </p:spPr>
      </p:pic>
      <p:sp>
        <p:nvSpPr>
          <p:cNvPr id="2" name="Rubrik 1">
            <a:extLst>
              <a:ext uri="{FF2B5EF4-FFF2-40B4-BE49-F238E27FC236}">
                <a16:creationId xmlns:a16="http://schemas.microsoft.com/office/drawing/2014/main" id="{813238C0-72E6-084E-9198-A3DC7A300745}"/>
              </a:ext>
            </a:extLst>
          </p:cNvPr>
          <p:cNvSpPr>
            <a:spLocks noGrp="1"/>
          </p:cNvSpPr>
          <p:nvPr>
            <p:ph type="title"/>
          </p:nvPr>
        </p:nvSpPr>
        <p:spPr>
          <a:xfrm>
            <a:off x="0" y="81463"/>
            <a:ext cx="12191999" cy="1143000"/>
          </a:xfrm>
        </p:spPr>
        <p:txBody>
          <a:bodyPr>
            <a:noAutofit/>
          </a:bodyPr>
          <a:lstStyle/>
          <a:p>
            <a:r>
              <a:rPr lang="en-US" sz="3600" b="1" dirty="0" err="1"/>
              <a:t>Trendspaning</a:t>
            </a:r>
            <a:r>
              <a:rPr lang="en-US" sz="3600" b="1" dirty="0"/>
              <a:t> </a:t>
            </a:r>
            <a:r>
              <a:rPr lang="en-US" sz="3600" b="1" dirty="0" err="1"/>
              <a:t>Healthtech</a:t>
            </a:r>
            <a:r>
              <a:rPr lang="en-US" sz="3600" b="1" dirty="0"/>
              <a:t> </a:t>
            </a:r>
            <a:r>
              <a:rPr lang="en-US" sz="3600" b="1" dirty="0" err="1"/>
              <a:t>internationellt</a:t>
            </a:r>
            <a:endParaRPr lang="en-US" sz="3600" b="1" dirty="0"/>
          </a:p>
        </p:txBody>
      </p:sp>
      <p:sp>
        <p:nvSpPr>
          <p:cNvPr id="3" name="Platshållare för innehåll 2">
            <a:extLst>
              <a:ext uri="{FF2B5EF4-FFF2-40B4-BE49-F238E27FC236}">
                <a16:creationId xmlns:a16="http://schemas.microsoft.com/office/drawing/2014/main" id="{694D74D0-6D97-5243-BA39-387943EB83B7}"/>
              </a:ext>
            </a:extLst>
          </p:cNvPr>
          <p:cNvSpPr>
            <a:spLocks noGrp="1"/>
          </p:cNvSpPr>
          <p:nvPr>
            <p:ph idx="4294967295"/>
          </p:nvPr>
        </p:nvSpPr>
        <p:spPr>
          <a:xfrm>
            <a:off x="506627" y="1547446"/>
            <a:ext cx="7241362" cy="5075775"/>
          </a:xfrm>
        </p:spPr>
        <p:txBody>
          <a:bodyPr>
            <a:normAutofit lnSpcReduction="10000"/>
          </a:bodyPr>
          <a:lstStyle/>
          <a:p>
            <a:pPr marL="0" indent="0">
              <a:buNone/>
            </a:pPr>
            <a:r>
              <a:rPr lang="sv-SE" dirty="0"/>
              <a:t>Branschförflyttning?</a:t>
            </a:r>
          </a:p>
          <a:p>
            <a:r>
              <a:rPr lang="sv-SE" b="0" dirty="0"/>
              <a:t>Amazon, JP Morgan, </a:t>
            </a:r>
            <a:r>
              <a:rPr lang="sv-SE" b="0" dirty="0" err="1"/>
              <a:t>Wahlmart</a:t>
            </a:r>
            <a:r>
              <a:rPr lang="sv-SE" b="0" dirty="0"/>
              <a:t>, mobiloperatörer, Apple, Google m </a:t>
            </a:r>
            <a:r>
              <a:rPr lang="sv-SE" b="0" dirty="0" err="1"/>
              <a:t>fl</a:t>
            </a:r>
            <a:r>
              <a:rPr lang="sv-SE" b="0" dirty="0"/>
              <a:t> – alla satsar på Hälsa</a:t>
            </a:r>
          </a:p>
          <a:p>
            <a:pPr lvl="1"/>
            <a:r>
              <a:rPr lang="sv-SE" b="0" dirty="0"/>
              <a:t>Upprepade försök</a:t>
            </a:r>
          </a:p>
          <a:p>
            <a:pPr lvl="1"/>
            <a:r>
              <a:rPr lang="sv-SE" dirty="0"/>
              <a:t>Samma kärna? </a:t>
            </a:r>
            <a:endParaRPr lang="sv-SE" b="0" dirty="0"/>
          </a:p>
          <a:p>
            <a:r>
              <a:rPr lang="sv-SE" b="0" dirty="0"/>
              <a:t>Hälsobranschen (t ex läkemedelsindustrin) satsar på Tech</a:t>
            </a:r>
          </a:p>
          <a:p>
            <a:pPr lvl="1"/>
            <a:r>
              <a:rPr lang="sv-SE" dirty="0"/>
              <a:t>Främst </a:t>
            </a:r>
            <a:r>
              <a:rPr lang="sv-SE" b="0" dirty="0"/>
              <a:t>i befintlig verksamhet/affär? (</a:t>
            </a:r>
            <a:r>
              <a:rPr lang="sv-SE" dirty="0"/>
              <a:t>T</a:t>
            </a:r>
            <a:r>
              <a:rPr lang="sv-SE" b="0" dirty="0"/>
              <a:t> ex effektivare läkemedelsutveckling, smartare version av produkten)</a:t>
            </a:r>
            <a:endParaRPr lang="sv-SE" dirty="0"/>
          </a:p>
          <a:p>
            <a:pPr marL="0" indent="0">
              <a:buNone/>
            </a:pPr>
            <a:r>
              <a:rPr lang="sv-SE" dirty="0"/>
              <a:t>Konsolidering inom </a:t>
            </a:r>
            <a:r>
              <a:rPr lang="sv-SE" dirty="0" err="1"/>
              <a:t>HealthTech</a:t>
            </a:r>
            <a:endParaRPr lang="sv-SE" dirty="0"/>
          </a:p>
          <a:p>
            <a:r>
              <a:rPr lang="sv-SE" b="0" dirty="0"/>
              <a:t>Redan dominanta online-visit-företag kompletterar sig med lösningar från andra </a:t>
            </a:r>
            <a:r>
              <a:rPr lang="sv-SE" b="0" dirty="0" err="1"/>
              <a:t>healthtech</a:t>
            </a:r>
            <a:r>
              <a:rPr lang="sv-SE" b="0" dirty="0"/>
              <a:t>-företag. </a:t>
            </a:r>
          </a:p>
          <a:p>
            <a:pPr lvl="1"/>
            <a:r>
              <a:rPr lang="sv-SE" b="0" dirty="0"/>
              <a:t>Svenska exempel: </a:t>
            </a:r>
            <a:r>
              <a:rPr lang="sv-SE" b="0" dirty="0" err="1"/>
              <a:t>MinDoktor</a:t>
            </a:r>
            <a:r>
              <a:rPr lang="sv-SE" b="0" dirty="0"/>
              <a:t> – dermatologi, beslutsstöd, Kry – psykolog/terapi, Capio Go – monitorering av äldre i hemmet.</a:t>
            </a:r>
          </a:p>
        </p:txBody>
      </p:sp>
      <p:sp>
        <p:nvSpPr>
          <p:cNvPr id="5" name="textruta 4">
            <a:extLst>
              <a:ext uri="{FF2B5EF4-FFF2-40B4-BE49-F238E27FC236}">
                <a16:creationId xmlns:a16="http://schemas.microsoft.com/office/drawing/2014/main" id="{642208AC-D078-A440-BDF7-E40DD403AD05}"/>
              </a:ext>
            </a:extLst>
          </p:cNvPr>
          <p:cNvSpPr txBox="1"/>
          <p:nvPr/>
        </p:nvSpPr>
        <p:spPr>
          <a:xfrm rot="1445541">
            <a:off x="8347822" y="4919141"/>
            <a:ext cx="2186843" cy="923330"/>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E4051F"/>
                </a:solidFill>
                <a:effectLst/>
                <a:uLnTx/>
                <a:uFillTx/>
                <a:latin typeface="News Gothic MT"/>
                <a:ea typeface="+mn-ea"/>
                <a:cs typeface="+mn-cs"/>
              </a:rPr>
              <a:t>Vilka</a:t>
            </a:r>
            <a:r>
              <a:rPr kumimoji="0" lang="en-US" sz="1800" b="1" i="0" u="none" strike="noStrike" kern="1200" cap="none" spc="0" normalizeH="0" baseline="0" noProof="0" dirty="0">
                <a:ln>
                  <a:noFill/>
                </a:ln>
                <a:solidFill>
                  <a:srgbClr val="E4051F"/>
                </a:solidFill>
                <a:effectLst/>
                <a:uLnTx/>
                <a:uFillTx/>
                <a:latin typeface="News Gothic MT"/>
                <a:ea typeface="+mn-ea"/>
                <a:cs typeface="+mn-cs"/>
              </a:rPr>
              <a:t> </a:t>
            </a:r>
            <a:r>
              <a:rPr kumimoji="0" lang="en-US" sz="1800" b="1" i="0" u="none" strike="noStrike" kern="1200" cap="none" spc="0" normalizeH="0" baseline="0" noProof="0" dirty="0" err="1">
                <a:ln>
                  <a:noFill/>
                </a:ln>
                <a:solidFill>
                  <a:srgbClr val="E4051F"/>
                </a:solidFill>
                <a:effectLst/>
                <a:uLnTx/>
                <a:uFillTx/>
                <a:latin typeface="News Gothic MT"/>
                <a:ea typeface="+mn-ea"/>
                <a:cs typeface="+mn-cs"/>
              </a:rPr>
              <a:t>kommer</a:t>
            </a:r>
            <a:r>
              <a:rPr kumimoji="0" lang="en-US" sz="1800" b="1" i="0" u="none" strike="noStrike" kern="1200" cap="none" spc="0" normalizeH="0" baseline="0" noProof="0" dirty="0">
                <a:ln>
                  <a:noFill/>
                </a:ln>
                <a:solidFill>
                  <a:srgbClr val="E4051F"/>
                </a:solidFill>
                <a:effectLst/>
                <a:uLnTx/>
                <a:uFillTx/>
                <a:latin typeface="News Gothic MT"/>
                <a:ea typeface="+mn-ea"/>
                <a:cs typeface="+mn-cs"/>
              </a:rPr>
              <a:t> </a:t>
            </a:r>
            <a:r>
              <a:rPr kumimoji="0" lang="en-US" sz="1800" b="1" i="0" u="none" strike="noStrike" kern="1200" cap="none" spc="0" normalizeH="0" baseline="0" noProof="0" dirty="0" err="1">
                <a:ln>
                  <a:noFill/>
                </a:ln>
                <a:solidFill>
                  <a:srgbClr val="E4051F"/>
                </a:solidFill>
                <a:effectLst/>
                <a:uLnTx/>
                <a:uFillTx/>
                <a:latin typeface="News Gothic MT"/>
                <a:ea typeface="+mn-ea"/>
                <a:cs typeface="+mn-cs"/>
              </a:rPr>
              <a:t>att</a:t>
            </a:r>
            <a:r>
              <a:rPr kumimoji="0" lang="en-US" sz="1800" b="1" i="0" u="none" strike="noStrike" kern="1200" cap="none" spc="0" normalizeH="0" baseline="0" noProof="0" dirty="0">
                <a:ln>
                  <a:noFill/>
                </a:ln>
                <a:solidFill>
                  <a:srgbClr val="E4051F"/>
                </a:solidFill>
                <a:effectLst/>
                <a:uLnTx/>
                <a:uFillTx/>
                <a:latin typeface="News Gothic MT"/>
                <a:ea typeface="+mn-ea"/>
                <a:cs typeface="+mn-cs"/>
              </a:rPr>
              <a:t> </a:t>
            </a:r>
            <a:r>
              <a:rPr kumimoji="0" lang="en-US" sz="1800" b="1" i="0" u="none" strike="noStrike" kern="1200" cap="none" spc="0" normalizeH="0" baseline="0" noProof="0" dirty="0" err="1">
                <a:ln>
                  <a:noFill/>
                </a:ln>
                <a:solidFill>
                  <a:srgbClr val="E4051F"/>
                </a:solidFill>
                <a:effectLst/>
                <a:uLnTx/>
                <a:uFillTx/>
                <a:latin typeface="News Gothic MT"/>
                <a:ea typeface="+mn-ea"/>
                <a:cs typeface="+mn-cs"/>
              </a:rPr>
              <a:t>leda</a:t>
            </a:r>
            <a:r>
              <a:rPr kumimoji="0" lang="en-US" sz="1800" b="1" i="0" u="none" strike="noStrike" kern="1200" cap="none" spc="0" normalizeH="0" baseline="0" noProof="0" dirty="0">
                <a:ln>
                  <a:noFill/>
                </a:ln>
                <a:solidFill>
                  <a:srgbClr val="E4051F"/>
                </a:solidFill>
                <a:effectLst/>
                <a:uLnTx/>
                <a:uFillTx/>
                <a:latin typeface="News Gothic MT"/>
                <a:ea typeface="+mn-ea"/>
                <a:cs typeface="+mn-cs"/>
              </a:rPr>
              <a:t>  </a:t>
            </a:r>
            <a:r>
              <a:rPr kumimoji="0" lang="en-US" sz="1800" b="1" i="0" u="none" strike="noStrike" kern="1200" cap="none" spc="0" normalizeH="0" baseline="0" noProof="0" dirty="0" err="1">
                <a:ln>
                  <a:noFill/>
                </a:ln>
                <a:solidFill>
                  <a:srgbClr val="E4051F"/>
                </a:solidFill>
                <a:effectLst/>
                <a:uLnTx/>
                <a:uFillTx/>
                <a:latin typeface="News Gothic MT"/>
                <a:ea typeface="+mn-ea"/>
                <a:cs typeface="+mn-cs"/>
              </a:rPr>
              <a:t>paradigmskiftet</a:t>
            </a:r>
            <a:r>
              <a:rPr kumimoji="0" lang="en-US" sz="1800" b="1" i="0" u="none" strike="noStrike" kern="1200" cap="none" spc="0" normalizeH="0" baseline="0" noProof="0" dirty="0">
                <a:ln>
                  <a:noFill/>
                </a:ln>
                <a:solidFill>
                  <a:srgbClr val="E4051F"/>
                </a:solidFill>
                <a:effectLst/>
                <a:uLnTx/>
                <a:uFillTx/>
                <a:latin typeface="News Gothic MT"/>
                <a:ea typeface="+mn-ea"/>
                <a:cs typeface="+mn-cs"/>
              </a:rPr>
              <a:t>?</a:t>
            </a:r>
          </a:p>
        </p:txBody>
      </p:sp>
    </p:spTree>
    <p:extLst>
      <p:ext uri="{BB962C8B-B14F-4D97-AF65-F5344CB8AC3E}">
        <p14:creationId xmlns:p14="http://schemas.microsoft.com/office/powerpoint/2010/main" val="364427536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descr="En bild som visar person, inomhus, ung, liten&#10;&#10;Automatiskt genererad beskrivning">
            <a:extLst>
              <a:ext uri="{FF2B5EF4-FFF2-40B4-BE49-F238E27FC236}">
                <a16:creationId xmlns:a16="http://schemas.microsoft.com/office/drawing/2014/main" id="{7824BECE-265B-EB43-8981-1FBD5A688B23}"/>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0" y="1219200"/>
            <a:ext cx="6096000" cy="4076700"/>
          </a:xfrm>
          <a:prstGeom prst="rect">
            <a:avLst/>
          </a:prstGeom>
        </p:spPr>
      </p:pic>
      <p:pic>
        <p:nvPicPr>
          <p:cNvPr id="22" name="Bildobjekt 21" descr="En bild som visar person, inomhus, person, äldre&#10;&#10;Automatiskt genererad beskrivning">
            <a:extLst>
              <a:ext uri="{FF2B5EF4-FFF2-40B4-BE49-F238E27FC236}">
                <a16:creationId xmlns:a16="http://schemas.microsoft.com/office/drawing/2014/main" id="{641FCF40-949B-7A4F-8F11-577D33C076FA}"/>
              </a:ext>
            </a:extLst>
          </p:cNvPr>
          <p:cNvPicPr>
            <a:picLocks noChangeAspect="1"/>
          </p:cNvPicPr>
          <p:nvPr/>
        </p:nvPicPr>
        <p:blipFill>
          <a:blip r:embed="rId5" cstate="email">
            <a:extLst>
              <a:ext uri="{28A0092B-C50C-407E-A947-70E740481C1C}">
                <a14:useLocalDpi xmlns:a14="http://schemas.microsoft.com/office/drawing/2010/main"/>
              </a:ext>
              <a:ext uri="{837473B0-CC2E-450A-ABE3-18F120FF3D39}">
                <a1611:picAttrSrcUrl xmlns:a1611="http://schemas.microsoft.com/office/drawing/2016/11/main" r:id="rId6"/>
              </a:ext>
            </a:extLst>
          </a:blip>
          <a:stretch>
            <a:fillRect/>
          </a:stretch>
        </p:blipFill>
        <p:spPr>
          <a:xfrm>
            <a:off x="6061624" y="1219200"/>
            <a:ext cx="6130376" cy="4076700"/>
          </a:xfrm>
          <a:prstGeom prst="rect">
            <a:avLst/>
          </a:prstGeom>
        </p:spPr>
      </p:pic>
      <p:sp>
        <p:nvSpPr>
          <p:cNvPr id="5" name="Rubrik 4">
            <a:extLst>
              <a:ext uri="{FF2B5EF4-FFF2-40B4-BE49-F238E27FC236}">
                <a16:creationId xmlns:a16="http://schemas.microsoft.com/office/drawing/2014/main" id="{58C638C9-68A0-B348-945F-0F262B8F4858}"/>
              </a:ext>
            </a:extLst>
          </p:cNvPr>
          <p:cNvSpPr>
            <a:spLocks noGrp="1"/>
          </p:cNvSpPr>
          <p:nvPr>
            <p:ph type="title"/>
          </p:nvPr>
        </p:nvSpPr>
        <p:spPr>
          <a:xfrm>
            <a:off x="609603" y="110311"/>
            <a:ext cx="10972800" cy="1143000"/>
          </a:xfrm>
        </p:spPr>
        <p:txBody>
          <a:bodyPr/>
          <a:lstStyle/>
          <a:p>
            <a:r>
              <a:rPr lang="en-US" b="1" dirty="0" err="1"/>
              <a:t>Hälsa</a:t>
            </a:r>
            <a:endParaRPr lang="en-US" b="1" dirty="0"/>
          </a:p>
        </p:txBody>
      </p:sp>
      <p:sp>
        <p:nvSpPr>
          <p:cNvPr id="6" name="Rubrik 4">
            <a:extLst>
              <a:ext uri="{FF2B5EF4-FFF2-40B4-BE49-F238E27FC236}">
                <a16:creationId xmlns:a16="http://schemas.microsoft.com/office/drawing/2014/main" id="{56E3A0CA-2C7E-344A-97B5-2183FB457AE1}"/>
              </a:ext>
            </a:extLst>
          </p:cNvPr>
          <p:cNvSpPr txBox="1">
            <a:spLocks/>
          </p:cNvSpPr>
          <p:nvPr/>
        </p:nvSpPr>
        <p:spPr>
          <a:xfrm>
            <a:off x="0" y="5255439"/>
            <a:ext cx="12192000" cy="1149350"/>
          </a:xfrm>
          <a:prstGeom prst="rect">
            <a:avLst/>
          </a:prstGeom>
        </p:spPr>
        <p:txBody>
          <a:bodyPr vert="horz" lIns="91440" tIns="45720" rIns="91440" bIns="45720" rtlCol="0" anchor="b">
            <a:noAutofit/>
          </a:bodyPr>
          <a:lstStyle>
            <a:lvl1pPr algn="ctr" defTabSz="457200" rtl="0" eaLnBrk="1" latinLnBrk="0" hangingPunct="1">
              <a:spcBef>
                <a:spcPct val="0"/>
              </a:spcBef>
              <a:buNone/>
              <a:defRPr sz="4400" b="0" i="0" kern="4000" spc="-180" baseline="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1" i="0" u="none" strike="noStrike" kern="4000" cap="none" spc="-180" normalizeH="0" baseline="0" noProof="0">
                <a:ln>
                  <a:noFill/>
                </a:ln>
                <a:solidFill>
                  <a:srgbClr val="343432"/>
                </a:solidFill>
                <a:effectLst/>
                <a:uLnTx/>
                <a:uFillTx/>
                <a:latin typeface="News Gothic MT" panose="020B0503020103020203" pitchFamily="34" charset="0"/>
                <a:ea typeface="+mj-ea"/>
                <a:cs typeface="+mj-cs"/>
              </a:rPr>
              <a:t>1+1=5</a:t>
            </a:r>
            <a:endParaRPr kumimoji="0" lang="en-US" sz="6000" b="1" i="0" u="none" strike="noStrike" kern="1200" cap="none" spc="-180" normalizeH="0" baseline="0" noProof="0" dirty="0">
              <a:ln>
                <a:noFill/>
              </a:ln>
              <a:solidFill>
                <a:srgbClr val="343432"/>
              </a:solidFill>
              <a:effectLst/>
              <a:uLnTx/>
              <a:uFillTx/>
              <a:latin typeface="News Gothic MT" panose="020B0503020103020203" pitchFamily="34" charset="0"/>
              <a:ea typeface="+mj-ea"/>
              <a:cs typeface="+mj-cs"/>
            </a:endParaRPr>
          </a:p>
        </p:txBody>
      </p:sp>
    </p:spTree>
    <p:extLst>
      <p:ext uri="{BB962C8B-B14F-4D97-AF65-F5344CB8AC3E}">
        <p14:creationId xmlns:p14="http://schemas.microsoft.com/office/powerpoint/2010/main" val="296765415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030951F-30A4-814F-9495-AE6F37E3806C}"/>
              </a:ext>
            </a:extLst>
          </p:cNvPr>
          <p:cNvSpPr>
            <a:spLocks noGrp="1"/>
          </p:cNvSpPr>
          <p:nvPr>
            <p:ph type="title"/>
          </p:nvPr>
        </p:nvSpPr>
        <p:spPr>
          <a:xfrm>
            <a:off x="1921396" y="2476152"/>
            <a:ext cx="8200503" cy="1143000"/>
          </a:xfrm>
        </p:spPr>
        <p:txBody>
          <a:bodyPr/>
          <a:lstStyle/>
          <a:p>
            <a:r>
              <a:rPr lang="en-US" b="1" dirty="0"/>
              <a:t>Tack!</a:t>
            </a:r>
          </a:p>
        </p:txBody>
      </p:sp>
    </p:spTree>
    <p:extLst>
      <p:ext uri="{BB962C8B-B14F-4D97-AF65-F5344CB8AC3E}">
        <p14:creationId xmlns:p14="http://schemas.microsoft.com/office/powerpoint/2010/main" val="304798282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8A589CD-A611-45EC-9662-212130CA6ED7}"/>
              </a:ext>
            </a:extLst>
          </p:cNvPr>
          <p:cNvSpPr>
            <a:spLocks noGrp="1"/>
          </p:cNvSpPr>
          <p:nvPr>
            <p:ph type="title"/>
          </p:nvPr>
        </p:nvSpPr>
        <p:spPr/>
        <p:txBody>
          <a:bodyPr/>
          <a:lstStyle/>
          <a:p>
            <a:r>
              <a:rPr lang="sv-SE" dirty="0"/>
              <a:t>Animation</a:t>
            </a:r>
          </a:p>
        </p:txBody>
      </p:sp>
      <p:pic>
        <p:nvPicPr>
          <p:cNvPr id="6" name="Imagen 4">
            <a:hlinkClick r:id="rId2"/>
            <a:extLst>
              <a:ext uri="{FF2B5EF4-FFF2-40B4-BE49-F238E27FC236}">
                <a16:creationId xmlns:a16="http://schemas.microsoft.com/office/drawing/2014/main" id="{E98931DC-C962-47C8-9793-7F11BD524F8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9353" y="1439563"/>
            <a:ext cx="9232463" cy="5189544"/>
          </a:xfrm>
          <a:prstGeom prst="rect">
            <a:avLst/>
          </a:prstGeom>
        </p:spPr>
      </p:pic>
    </p:spTree>
    <p:extLst>
      <p:ext uri="{BB962C8B-B14F-4D97-AF65-F5344CB8AC3E}">
        <p14:creationId xmlns:p14="http://schemas.microsoft.com/office/powerpoint/2010/main" val="2899661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sv-SE" dirty="0" err="1">
                <a:solidFill>
                  <a:schemeClr val="bg1"/>
                </a:solidFill>
              </a:rPr>
              <a:t>Vinnova</a:t>
            </a:r>
            <a:r>
              <a:rPr lang="sv-SE" dirty="0">
                <a:solidFill>
                  <a:schemeClr val="bg1"/>
                </a:solidFill>
              </a:rPr>
              <a:t> – Sveriges innovationsmyndighet</a:t>
            </a:r>
            <a:br>
              <a:rPr lang="sv-SE" dirty="0">
                <a:solidFill>
                  <a:schemeClr val="bg1"/>
                </a:solidFill>
              </a:rPr>
            </a:br>
            <a:r>
              <a:rPr lang="sv-SE" sz="2800" dirty="0">
                <a:solidFill>
                  <a:schemeClr val="bg1"/>
                </a:solidFill>
              </a:rPr>
              <a:t>Nina Widmark</a:t>
            </a: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9806600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AAE9D82-72A9-49D2-AC6A-3822518615E4}"/>
              </a:ext>
            </a:extLst>
          </p:cNvPr>
          <p:cNvSpPr>
            <a:spLocks noGrp="1"/>
          </p:cNvSpPr>
          <p:nvPr>
            <p:ph type="title"/>
          </p:nvPr>
        </p:nvSpPr>
        <p:spPr>
          <a:xfrm>
            <a:off x="1769877" y="2840884"/>
            <a:ext cx="8749968" cy="1693863"/>
          </a:xfrm>
        </p:spPr>
        <p:txBody>
          <a:bodyPr/>
          <a:lstStyle/>
          <a:p>
            <a:r>
              <a:rPr lang="sv-SE" dirty="0"/>
              <a:t>Hur spelar upphandling roll </a:t>
            </a:r>
            <a:br>
              <a:rPr lang="sv-SE" dirty="0"/>
            </a:br>
            <a:r>
              <a:rPr lang="sv-SE" dirty="0"/>
              <a:t>för forsknings- och utvecklingsprojekt?</a:t>
            </a:r>
          </a:p>
        </p:txBody>
      </p:sp>
    </p:spTree>
    <p:extLst>
      <p:ext uri="{BB962C8B-B14F-4D97-AF65-F5344CB8AC3E}">
        <p14:creationId xmlns:p14="http://schemas.microsoft.com/office/powerpoint/2010/main" val="16647784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8617E02-C4FF-427A-8817-962B46BE8019}"/>
              </a:ext>
            </a:extLst>
          </p:cNvPr>
          <p:cNvSpPr>
            <a:spLocks noGrp="1"/>
          </p:cNvSpPr>
          <p:nvPr>
            <p:ph type="title"/>
          </p:nvPr>
        </p:nvSpPr>
        <p:spPr>
          <a:xfrm>
            <a:off x="6751639" y="347290"/>
            <a:ext cx="4708525" cy="428400"/>
          </a:xfrm>
        </p:spPr>
        <p:txBody>
          <a:bodyPr anchor="t">
            <a:noAutofit/>
          </a:bodyPr>
          <a:lstStyle/>
          <a:p>
            <a:r>
              <a:rPr lang="sv-SE" dirty="0"/>
              <a:t>Vinnovas erfarenheter</a:t>
            </a:r>
          </a:p>
        </p:txBody>
      </p:sp>
      <p:sp>
        <p:nvSpPr>
          <p:cNvPr id="3" name="Platshållare för innehåll 2">
            <a:extLst>
              <a:ext uri="{FF2B5EF4-FFF2-40B4-BE49-F238E27FC236}">
                <a16:creationId xmlns:a16="http://schemas.microsoft.com/office/drawing/2014/main" id="{262609A5-EF9D-4CBD-B0EA-B51861DFD670}"/>
              </a:ext>
            </a:extLst>
          </p:cNvPr>
          <p:cNvSpPr>
            <a:spLocks noGrp="1"/>
          </p:cNvSpPr>
          <p:nvPr>
            <p:ph idx="1"/>
          </p:nvPr>
        </p:nvSpPr>
        <p:spPr>
          <a:xfrm>
            <a:off x="6751639" y="896992"/>
            <a:ext cx="5085803" cy="5520471"/>
          </a:xfrm>
        </p:spPr>
        <p:txBody>
          <a:bodyPr>
            <a:normAutofit/>
          </a:bodyPr>
          <a:lstStyle/>
          <a:p>
            <a:pPr marL="457200" indent="-457200">
              <a:buFontTx/>
              <a:buChar char="-"/>
            </a:pPr>
            <a:r>
              <a:rPr lang="sv-SE" dirty="0"/>
              <a:t>Behovsägare i offentlig sektor saknas i vissa projekt = nya lösningar motsvarar ej offentliga behov tillräckligt väl</a:t>
            </a:r>
          </a:p>
          <a:p>
            <a:pPr marL="457200" indent="-457200">
              <a:buFontTx/>
              <a:buChar char="-"/>
            </a:pPr>
            <a:r>
              <a:rPr lang="sv-SE" dirty="0"/>
              <a:t>Behovsägare är med, men lyckade </a:t>
            </a:r>
            <a:r>
              <a:rPr lang="sv-SE" dirty="0" err="1"/>
              <a:t>FoI</a:t>
            </a:r>
            <a:r>
              <a:rPr lang="sv-SE" dirty="0"/>
              <a:t>-prototyper kan inte upphandlas eller införas (t.ex. </a:t>
            </a:r>
            <a:r>
              <a:rPr lang="sv-SE" dirty="0" err="1"/>
              <a:t>pga</a:t>
            </a:r>
            <a:r>
              <a:rPr lang="sv-SE" dirty="0"/>
              <a:t> </a:t>
            </a:r>
            <a:r>
              <a:rPr lang="sv-SE" dirty="0" err="1"/>
              <a:t>konsultjäv</a:t>
            </a:r>
            <a:r>
              <a:rPr lang="sv-SE" dirty="0"/>
              <a:t>)</a:t>
            </a:r>
          </a:p>
          <a:p>
            <a:pPr marL="457200" indent="-457200">
              <a:buFontTx/>
              <a:buChar char="-"/>
            </a:pPr>
            <a:r>
              <a:rPr lang="sv-SE" dirty="0"/>
              <a:t>För få utlysningar i </a:t>
            </a:r>
            <a:r>
              <a:rPr lang="sv-SE" dirty="0" err="1"/>
              <a:t>FoI</a:t>
            </a:r>
            <a:r>
              <a:rPr lang="sv-SE" dirty="0"/>
              <a:t>-bidragsystemet stöder projekt med upphandlings-upplägg </a:t>
            </a:r>
          </a:p>
          <a:p>
            <a:pPr marL="457200" indent="-457200">
              <a:buFontTx/>
              <a:buChar char="-"/>
            </a:pPr>
            <a:r>
              <a:rPr lang="sv-SE" dirty="0"/>
              <a:t>Mer kunskap behövs om möjligheten att arbeta med innovationsupphandling (offentlig sektor) och att lämna anbud i innovationsupphandling (företag) </a:t>
            </a:r>
          </a:p>
          <a:p>
            <a:pPr marL="457200" indent="-457200">
              <a:buFontTx/>
              <a:buChar char="-"/>
            </a:pPr>
            <a:r>
              <a:rPr lang="sv-SE" dirty="0"/>
              <a:t>Viktigt att </a:t>
            </a:r>
            <a:r>
              <a:rPr lang="sv-SE" dirty="0" err="1"/>
              <a:t>IUpp-projekt</a:t>
            </a:r>
            <a:r>
              <a:rPr lang="sv-SE" dirty="0"/>
              <a:t> möjliggör för  företag att kommersialisera och skala.</a:t>
            </a:r>
          </a:p>
        </p:txBody>
      </p:sp>
      <p:pic>
        <p:nvPicPr>
          <p:cNvPr id="10" name="Platshållare för bild 9" descr="En bild som visar vatten, våg, surfar, utomhus&#10;&#10;Automatiskt genererad beskrivning">
            <a:extLst>
              <a:ext uri="{FF2B5EF4-FFF2-40B4-BE49-F238E27FC236}">
                <a16:creationId xmlns:a16="http://schemas.microsoft.com/office/drawing/2014/main" id="{82FC37F4-3E8F-48D2-A1DA-5A2C5E91C4EB}"/>
              </a:ext>
            </a:extLst>
          </p:cNvPr>
          <p:cNvPicPr>
            <a:picLocks noGrp="1" noChangeAspect="1"/>
          </p:cNvPicPr>
          <p:nvPr>
            <p:ph type="pic" sz="quarter" idx="13"/>
          </p:nvPr>
        </p:nvPicPr>
        <p:blipFill rotWithShape="1">
          <a:blip r:embed="rId3" cstate="email">
            <a:extLst>
              <a:ext uri="{28A0092B-C50C-407E-A947-70E740481C1C}">
                <a14:useLocalDpi xmlns:a14="http://schemas.microsoft.com/office/drawing/2010/main"/>
              </a:ext>
            </a:extLst>
          </a:blip>
          <a:srcRect/>
          <a:stretch/>
        </p:blipFill>
        <p:spPr>
          <a:xfrm>
            <a:off x="924" y="10"/>
            <a:ext cx="6094476" cy="6857990"/>
          </a:xfrm>
          <a:noFill/>
        </p:spPr>
      </p:pic>
      <p:sp>
        <p:nvSpPr>
          <p:cNvPr id="19" name="Text Placeholder 4">
            <a:extLst>
              <a:ext uri="{FF2B5EF4-FFF2-40B4-BE49-F238E27FC236}">
                <a16:creationId xmlns:a16="http://schemas.microsoft.com/office/drawing/2014/main" id="{5D7FC941-6C96-4CC0-B9BC-6EF9EB6536DB}"/>
              </a:ext>
            </a:extLst>
          </p:cNvPr>
          <p:cNvSpPr>
            <a:spLocks noGrp="1"/>
          </p:cNvSpPr>
          <p:nvPr>
            <p:ph type="body" sz="quarter" idx="14"/>
          </p:nvPr>
        </p:nvSpPr>
        <p:spPr>
          <a:xfrm>
            <a:off x="10505130" y="6351156"/>
            <a:ext cx="1332607" cy="155954"/>
          </a:xfrm>
        </p:spPr>
        <p:txBody>
          <a:bodyPr>
            <a:normAutofit fontScale="55000" lnSpcReduction="20000"/>
          </a:bodyPr>
          <a:lstStyle/>
          <a:p>
            <a:endParaRPr lang="en-US"/>
          </a:p>
        </p:txBody>
      </p:sp>
    </p:spTree>
    <p:extLst>
      <p:ext uri="{BB962C8B-B14F-4D97-AF65-F5344CB8AC3E}">
        <p14:creationId xmlns:p14="http://schemas.microsoft.com/office/powerpoint/2010/main" val="2582621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AAE9D82-72A9-49D2-AC6A-3822518615E4}"/>
              </a:ext>
            </a:extLst>
          </p:cNvPr>
          <p:cNvSpPr>
            <a:spLocks noGrp="1"/>
          </p:cNvSpPr>
          <p:nvPr>
            <p:ph type="title"/>
          </p:nvPr>
        </p:nvSpPr>
        <p:spPr>
          <a:xfrm>
            <a:off x="1721016" y="2408238"/>
            <a:ext cx="8749968" cy="1693863"/>
          </a:xfrm>
        </p:spPr>
        <p:txBody>
          <a:bodyPr/>
          <a:lstStyle/>
          <a:p>
            <a:r>
              <a:rPr lang="sv-SE" cap="all">
                <a:solidFill>
                  <a:srgbClr val="FFFFFF"/>
                </a:solidFill>
                <a:ea typeface="+mj-lt"/>
                <a:cs typeface="+mj-lt"/>
              </a:rPr>
              <a:t>I PRINCIP ALL INNOVATION SOM </a:t>
            </a:r>
            <a:br>
              <a:rPr lang="sv-SE" cap="all">
                <a:solidFill>
                  <a:srgbClr val="FFFFFF"/>
                </a:solidFill>
                <a:ea typeface="+mj-lt"/>
                <a:cs typeface="+mj-lt"/>
              </a:rPr>
            </a:br>
            <a:r>
              <a:rPr lang="sv-SE" cap="all">
                <a:solidFill>
                  <a:srgbClr val="FFFFFF"/>
                </a:solidFill>
                <a:ea typeface="+mj-lt"/>
                <a:cs typeface="+mj-lt"/>
              </a:rPr>
              <a:t>ÄR MENAD FÖR OFFENTLIG </a:t>
            </a:r>
            <a:br>
              <a:rPr lang="sv-SE" cap="all">
                <a:solidFill>
                  <a:srgbClr val="FFFFFF"/>
                </a:solidFill>
                <a:ea typeface="+mj-lt"/>
                <a:cs typeface="+mj-lt"/>
              </a:rPr>
            </a:br>
            <a:r>
              <a:rPr lang="sv-SE" cap="all">
                <a:solidFill>
                  <a:srgbClr val="FFFFFF"/>
                </a:solidFill>
                <a:ea typeface="+mj-lt"/>
                <a:cs typeface="+mj-lt"/>
              </a:rPr>
              <a:t>SEKTOR KOMMER ATT INNEBÄRA UPPHANDLING</a:t>
            </a:r>
            <a:endParaRPr lang="sv-SE">
              <a:solidFill>
                <a:srgbClr val="FFFFFF"/>
              </a:solidFill>
              <a:ea typeface="+mj-lt"/>
              <a:cs typeface="+mj-lt"/>
            </a:endParaRPr>
          </a:p>
        </p:txBody>
      </p:sp>
    </p:spTree>
    <p:extLst>
      <p:ext uri="{BB962C8B-B14F-4D97-AF65-F5344CB8AC3E}">
        <p14:creationId xmlns:p14="http://schemas.microsoft.com/office/powerpoint/2010/main" val="16089805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8F4F0AD-0430-4537-9DD4-D41308CF3FE4}"/>
              </a:ext>
            </a:extLst>
          </p:cNvPr>
          <p:cNvSpPr>
            <a:spLocks noGrp="1"/>
          </p:cNvSpPr>
          <p:nvPr>
            <p:ph type="title"/>
          </p:nvPr>
        </p:nvSpPr>
        <p:spPr/>
        <p:txBody>
          <a:bodyPr/>
          <a:lstStyle/>
          <a:p>
            <a:r>
              <a:rPr lang="sv-SE" dirty="0"/>
              <a:t>Tre ingångar för FoU-projekt</a:t>
            </a:r>
          </a:p>
        </p:txBody>
      </p:sp>
      <p:sp>
        <p:nvSpPr>
          <p:cNvPr id="7" name="Platshållare för text 6">
            <a:extLst>
              <a:ext uri="{FF2B5EF4-FFF2-40B4-BE49-F238E27FC236}">
                <a16:creationId xmlns:a16="http://schemas.microsoft.com/office/drawing/2014/main" id="{3F2584EC-FA71-490B-A661-F85B051D0A9E}"/>
              </a:ext>
            </a:extLst>
          </p:cNvPr>
          <p:cNvSpPr>
            <a:spLocks noGrp="1"/>
          </p:cNvSpPr>
          <p:nvPr>
            <p:ph type="body" sz="quarter" idx="22"/>
          </p:nvPr>
        </p:nvSpPr>
        <p:spPr/>
        <p:txBody>
          <a:bodyPr/>
          <a:lstStyle/>
          <a:p>
            <a:r>
              <a:rPr lang="sv-SE" dirty="0"/>
              <a:t>Undvik orättvisa fördelar</a:t>
            </a:r>
          </a:p>
        </p:txBody>
      </p:sp>
      <p:sp>
        <p:nvSpPr>
          <p:cNvPr id="8" name="Platshållare för text 7">
            <a:extLst>
              <a:ext uri="{FF2B5EF4-FFF2-40B4-BE49-F238E27FC236}">
                <a16:creationId xmlns:a16="http://schemas.microsoft.com/office/drawing/2014/main" id="{8ADE115A-1CE8-43F4-BA63-B03408FC4D5E}"/>
              </a:ext>
            </a:extLst>
          </p:cNvPr>
          <p:cNvSpPr>
            <a:spLocks noGrp="1"/>
          </p:cNvSpPr>
          <p:nvPr>
            <p:ph type="body" sz="quarter" idx="23"/>
          </p:nvPr>
        </p:nvSpPr>
        <p:spPr/>
        <p:txBody>
          <a:bodyPr/>
          <a:lstStyle/>
          <a:p>
            <a:endParaRPr lang="sv-SE" dirty="0"/>
          </a:p>
        </p:txBody>
      </p:sp>
      <p:sp>
        <p:nvSpPr>
          <p:cNvPr id="11" name="Platshållare för text 10">
            <a:extLst>
              <a:ext uri="{FF2B5EF4-FFF2-40B4-BE49-F238E27FC236}">
                <a16:creationId xmlns:a16="http://schemas.microsoft.com/office/drawing/2014/main" id="{30964161-4813-493B-AC25-DCFF0A45CD94}"/>
              </a:ext>
            </a:extLst>
          </p:cNvPr>
          <p:cNvSpPr>
            <a:spLocks noGrp="1"/>
          </p:cNvSpPr>
          <p:nvPr>
            <p:ph type="body" sz="quarter" idx="26"/>
          </p:nvPr>
        </p:nvSpPr>
        <p:spPr>
          <a:xfrm>
            <a:off x="4779794" y="3900776"/>
            <a:ext cx="2857496" cy="1306927"/>
          </a:xfrm>
        </p:spPr>
        <p:txBody>
          <a:bodyPr/>
          <a:lstStyle/>
          <a:p>
            <a:r>
              <a:rPr lang="sv-SE" dirty="0">
                <a:solidFill>
                  <a:srgbClr val="FFFF00"/>
                </a:solidFill>
              </a:rPr>
              <a:t>Tidig konkurrens-utsättning </a:t>
            </a:r>
            <a:br>
              <a:rPr lang="sv-SE" dirty="0">
                <a:solidFill>
                  <a:srgbClr val="FFFF00"/>
                </a:solidFill>
              </a:rPr>
            </a:br>
            <a:r>
              <a:rPr lang="sv-SE" dirty="0">
                <a:solidFill>
                  <a:srgbClr val="FFFF00"/>
                </a:solidFill>
              </a:rPr>
              <a:t>                           =</a:t>
            </a:r>
            <a:br>
              <a:rPr lang="sv-SE" dirty="0">
                <a:solidFill>
                  <a:srgbClr val="FFFF00"/>
                </a:solidFill>
              </a:rPr>
            </a:br>
            <a:r>
              <a:rPr lang="sv-SE" dirty="0">
                <a:solidFill>
                  <a:srgbClr val="FFFF00"/>
                </a:solidFill>
              </a:rPr>
              <a:t>innovationsupphandling</a:t>
            </a:r>
          </a:p>
        </p:txBody>
      </p:sp>
      <p:sp>
        <p:nvSpPr>
          <p:cNvPr id="12" name="Platshållare för text 11">
            <a:extLst>
              <a:ext uri="{FF2B5EF4-FFF2-40B4-BE49-F238E27FC236}">
                <a16:creationId xmlns:a16="http://schemas.microsoft.com/office/drawing/2014/main" id="{D70D093B-D02F-4678-B0BC-A3D5D15B2AD4}"/>
              </a:ext>
            </a:extLst>
          </p:cNvPr>
          <p:cNvSpPr>
            <a:spLocks noGrp="1"/>
          </p:cNvSpPr>
          <p:nvPr>
            <p:ph type="body" sz="quarter" idx="27"/>
          </p:nvPr>
        </p:nvSpPr>
        <p:spPr/>
        <p:txBody>
          <a:bodyPr/>
          <a:lstStyle/>
          <a:p>
            <a:endParaRPr lang="sv-SE" dirty="0"/>
          </a:p>
        </p:txBody>
      </p:sp>
      <p:sp>
        <p:nvSpPr>
          <p:cNvPr id="13" name="Platshållare för text 12">
            <a:extLst>
              <a:ext uri="{FF2B5EF4-FFF2-40B4-BE49-F238E27FC236}">
                <a16:creationId xmlns:a16="http://schemas.microsoft.com/office/drawing/2014/main" id="{27408720-11E3-453E-8033-7FC3953CCDAA}"/>
              </a:ext>
            </a:extLst>
          </p:cNvPr>
          <p:cNvSpPr>
            <a:spLocks noGrp="1"/>
          </p:cNvSpPr>
          <p:nvPr>
            <p:ph type="body" sz="quarter" idx="28"/>
          </p:nvPr>
        </p:nvSpPr>
        <p:spPr/>
        <p:txBody>
          <a:bodyPr/>
          <a:lstStyle/>
          <a:p>
            <a:r>
              <a:rPr lang="sv-SE" dirty="0"/>
              <a:t> </a:t>
            </a:r>
          </a:p>
          <a:p>
            <a:endParaRPr lang="sv-SE" dirty="0"/>
          </a:p>
        </p:txBody>
      </p:sp>
      <p:sp>
        <p:nvSpPr>
          <p:cNvPr id="15" name="Platshållare för text 14">
            <a:extLst>
              <a:ext uri="{FF2B5EF4-FFF2-40B4-BE49-F238E27FC236}">
                <a16:creationId xmlns:a16="http://schemas.microsoft.com/office/drawing/2014/main" id="{B4F7F6D9-E73F-4C33-BCC8-F28A99BFB0F0}"/>
              </a:ext>
            </a:extLst>
          </p:cNvPr>
          <p:cNvSpPr>
            <a:spLocks noGrp="1"/>
          </p:cNvSpPr>
          <p:nvPr>
            <p:ph type="body" sz="quarter" idx="30"/>
          </p:nvPr>
        </p:nvSpPr>
        <p:spPr/>
        <p:txBody>
          <a:bodyPr/>
          <a:lstStyle/>
          <a:p>
            <a:r>
              <a:rPr lang="sv-SE" dirty="0"/>
              <a:t>FÖRBERED FÖR offentliga affärer</a:t>
            </a:r>
          </a:p>
        </p:txBody>
      </p:sp>
      <p:sp>
        <p:nvSpPr>
          <p:cNvPr id="16" name="Platshållare för text 15">
            <a:extLst>
              <a:ext uri="{FF2B5EF4-FFF2-40B4-BE49-F238E27FC236}">
                <a16:creationId xmlns:a16="http://schemas.microsoft.com/office/drawing/2014/main" id="{C9BD748C-E592-4AF4-B28B-22C7AB1D293B}"/>
              </a:ext>
            </a:extLst>
          </p:cNvPr>
          <p:cNvSpPr>
            <a:spLocks noGrp="1"/>
          </p:cNvSpPr>
          <p:nvPr>
            <p:ph type="body" sz="quarter" idx="31"/>
          </p:nvPr>
        </p:nvSpPr>
        <p:spPr/>
        <p:txBody>
          <a:bodyPr/>
          <a:lstStyle/>
          <a:p>
            <a:endParaRPr lang="sv-SE"/>
          </a:p>
        </p:txBody>
      </p:sp>
      <p:pic>
        <p:nvPicPr>
          <p:cNvPr id="31" name="Platshållare för bild 30">
            <a:extLst>
              <a:ext uri="{FF2B5EF4-FFF2-40B4-BE49-F238E27FC236}">
                <a16:creationId xmlns:a16="http://schemas.microsoft.com/office/drawing/2014/main" id="{CA0FF024-8AA7-4F75-B8A4-10F5395BBD86}"/>
              </a:ext>
            </a:extLst>
          </p:cNvPr>
          <p:cNvPicPr>
            <a:picLocks noGrp="1" noChangeAspect="1"/>
          </p:cNvPicPr>
          <p:nvPr>
            <p:ph type="pic" sz="quarter" idx="25"/>
          </p:nvPr>
        </p:nvPicPr>
        <p:blipFill>
          <a:blip r:embed="rId3" cstate="email">
            <a:extLst>
              <a:ext uri="{28A0092B-C50C-407E-A947-70E740481C1C}">
                <a14:useLocalDpi xmlns:a14="http://schemas.microsoft.com/office/drawing/2010/main"/>
              </a:ext>
            </a:extLst>
          </a:blip>
          <a:srcRect/>
          <a:stretch>
            <a:fillRect/>
          </a:stretch>
        </p:blipFill>
        <p:spPr>
          <a:xfrm>
            <a:off x="842286" y="1804767"/>
            <a:ext cx="3310614" cy="2034436"/>
          </a:xfrm>
        </p:spPr>
      </p:pic>
      <p:pic>
        <p:nvPicPr>
          <p:cNvPr id="30" name="Platshållare för bild 29">
            <a:extLst>
              <a:ext uri="{FF2B5EF4-FFF2-40B4-BE49-F238E27FC236}">
                <a16:creationId xmlns:a16="http://schemas.microsoft.com/office/drawing/2014/main" id="{0C8E420E-0E29-4B57-9E40-CD81901F270E}"/>
              </a:ext>
            </a:extLst>
          </p:cNvPr>
          <p:cNvPicPr>
            <a:picLocks noGrp="1" noChangeAspect="1"/>
          </p:cNvPicPr>
          <p:nvPr>
            <p:ph type="pic" sz="quarter" idx="21"/>
          </p:nvPr>
        </p:nvPicPr>
        <p:blipFill>
          <a:blip r:embed="rId4" cstate="email">
            <a:extLst>
              <a:ext uri="{28A0092B-C50C-407E-A947-70E740481C1C}">
                <a14:useLocalDpi xmlns:a14="http://schemas.microsoft.com/office/drawing/2010/main"/>
              </a:ext>
            </a:extLst>
          </a:blip>
          <a:srcRect/>
          <a:stretch>
            <a:fillRect/>
          </a:stretch>
        </p:blipFill>
        <p:spPr>
          <a:xfrm>
            <a:off x="4437315" y="1804767"/>
            <a:ext cx="3310614" cy="2034436"/>
          </a:xfrm>
        </p:spPr>
      </p:pic>
      <p:pic>
        <p:nvPicPr>
          <p:cNvPr id="43" name="Platshållare för bild 42">
            <a:extLst>
              <a:ext uri="{FF2B5EF4-FFF2-40B4-BE49-F238E27FC236}">
                <a16:creationId xmlns:a16="http://schemas.microsoft.com/office/drawing/2014/main" id="{AFD76D2B-D419-4C55-8B43-76ADE1E3899B}"/>
              </a:ext>
            </a:extLst>
          </p:cNvPr>
          <p:cNvPicPr>
            <a:picLocks noGrp="1" noChangeAspect="1"/>
          </p:cNvPicPr>
          <p:nvPr>
            <p:ph type="pic" sz="quarter" idx="29"/>
          </p:nvPr>
        </p:nvPicPr>
        <p:blipFill>
          <a:blip r:embed="rId5" cstate="email">
            <a:extLst>
              <a:ext uri="{28A0092B-C50C-407E-A947-70E740481C1C}">
                <a14:useLocalDpi xmlns:a14="http://schemas.microsoft.com/office/drawing/2010/main"/>
              </a:ext>
            </a:extLst>
          </a:blip>
          <a:srcRect/>
          <a:stretch>
            <a:fillRect/>
          </a:stretch>
        </p:blipFill>
        <p:spPr>
          <a:xfrm>
            <a:off x="8032344" y="1810680"/>
            <a:ext cx="3310614" cy="2034436"/>
          </a:xfrm>
        </p:spPr>
      </p:pic>
    </p:spTree>
    <p:extLst>
      <p:ext uri="{BB962C8B-B14F-4D97-AF65-F5344CB8AC3E}">
        <p14:creationId xmlns:p14="http://schemas.microsoft.com/office/powerpoint/2010/main" val="10935389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a:extLst>
              <a:ext uri="{FF2B5EF4-FFF2-40B4-BE49-F238E27FC236}">
                <a16:creationId xmlns:a16="http://schemas.microsoft.com/office/drawing/2014/main" id="{5CD1A7FE-A6DC-40FE-8164-44F4D95478DA}"/>
              </a:ext>
            </a:extLst>
          </p:cNvPr>
          <p:cNvSpPr>
            <a:spLocks noGrp="1"/>
          </p:cNvSpPr>
          <p:nvPr>
            <p:ph type="body" sz="quarter" idx="28"/>
          </p:nvPr>
        </p:nvSpPr>
        <p:spPr>
          <a:xfrm>
            <a:off x="8416822" y="3076021"/>
            <a:ext cx="2736215" cy="2036252"/>
          </a:xfrm>
        </p:spPr>
        <p:txBody>
          <a:bodyPr>
            <a:normAutofit/>
          </a:bodyPr>
          <a:lstStyle/>
          <a:p>
            <a:endParaRPr lang="sv-SE" sz="1800"/>
          </a:p>
        </p:txBody>
      </p:sp>
      <p:sp>
        <p:nvSpPr>
          <p:cNvPr id="3" name="Platshållare för text 2">
            <a:extLst>
              <a:ext uri="{FF2B5EF4-FFF2-40B4-BE49-F238E27FC236}">
                <a16:creationId xmlns:a16="http://schemas.microsoft.com/office/drawing/2014/main" id="{9EF29435-1697-4E79-8BCA-7BD7E4ECE3B7}"/>
              </a:ext>
            </a:extLst>
          </p:cNvPr>
          <p:cNvSpPr>
            <a:spLocks noGrp="1"/>
          </p:cNvSpPr>
          <p:nvPr>
            <p:ph type="body" sz="quarter" idx="27"/>
          </p:nvPr>
        </p:nvSpPr>
        <p:spPr>
          <a:xfrm>
            <a:off x="4979330" y="3828680"/>
            <a:ext cx="2736215" cy="2036252"/>
          </a:xfrm>
        </p:spPr>
        <p:txBody>
          <a:bodyPr>
            <a:normAutofit/>
          </a:bodyPr>
          <a:lstStyle/>
          <a:p>
            <a:endParaRPr lang="sv-SE" sz="1800"/>
          </a:p>
        </p:txBody>
      </p:sp>
      <p:sp>
        <p:nvSpPr>
          <p:cNvPr id="4" name="Platshållare för text 3">
            <a:extLst>
              <a:ext uri="{FF2B5EF4-FFF2-40B4-BE49-F238E27FC236}">
                <a16:creationId xmlns:a16="http://schemas.microsoft.com/office/drawing/2014/main" id="{3CB2DCE0-3E4D-4A55-8DEB-0FCD391CE3E7}"/>
              </a:ext>
            </a:extLst>
          </p:cNvPr>
          <p:cNvSpPr>
            <a:spLocks noGrp="1"/>
          </p:cNvSpPr>
          <p:nvPr>
            <p:ph type="body" sz="quarter" idx="26"/>
          </p:nvPr>
        </p:nvSpPr>
        <p:spPr>
          <a:xfrm>
            <a:off x="1393683" y="3310542"/>
            <a:ext cx="2736215" cy="2036252"/>
          </a:xfrm>
        </p:spPr>
        <p:txBody>
          <a:bodyPr>
            <a:normAutofit/>
          </a:bodyPr>
          <a:lstStyle/>
          <a:p>
            <a:endParaRPr lang="sv-SE" sz="1800"/>
          </a:p>
        </p:txBody>
      </p:sp>
      <p:sp>
        <p:nvSpPr>
          <p:cNvPr id="5" name="Rubrik 4">
            <a:extLst>
              <a:ext uri="{FF2B5EF4-FFF2-40B4-BE49-F238E27FC236}">
                <a16:creationId xmlns:a16="http://schemas.microsoft.com/office/drawing/2014/main" id="{92123CE7-DE91-40F3-974C-59AD2FD6A3D5}"/>
              </a:ext>
            </a:extLst>
          </p:cNvPr>
          <p:cNvSpPr>
            <a:spLocks noGrp="1"/>
          </p:cNvSpPr>
          <p:nvPr>
            <p:ph type="title"/>
          </p:nvPr>
        </p:nvSpPr>
        <p:spPr>
          <a:xfrm>
            <a:off x="714376" y="507395"/>
            <a:ext cx="10735084" cy="612775"/>
          </a:xfrm>
        </p:spPr>
        <p:txBody>
          <a:bodyPr/>
          <a:lstStyle/>
          <a:p>
            <a:pPr algn="l"/>
            <a:r>
              <a:rPr lang="sv-SE" dirty="0"/>
              <a:t>Regeringsuppdrag</a:t>
            </a:r>
          </a:p>
        </p:txBody>
      </p:sp>
      <p:sp>
        <p:nvSpPr>
          <p:cNvPr id="6" name="Platshållare för text 5">
            <a:extLst>
              <a:ext uri="{FF2B5EF4-FFF2-40B4-BE49-F238E27FC236}">
                <a16:creationId xmlns:a16="http://schemas.microsoft.com/office/drawing/2014/main" id="{CC4872AF-858A-4D86-AACD-1113BBCCC03B}"/>
              </a:ext>
            </a:extLst>
          </p:cNvPr>
          <p:cNvSpPr>
            <a:spLocks noGrp="1"/>
          </p:cNvSpPr>
          <p:nvPr>
            <p:ph type="body" sz="quarter" idx="22"/>
          </p:nvPr>
        </p:nvSpPr>
        <p:spPr>
          <a:xfrm>
            <a:off x="1483928" y="3517869"/>
            <a:ext cx="2512439" cy="884110"/>
          </a:xfrm>
        </p:spPr>
        <p:txBody>
          <a:bodyPr>
            <a:noAutofit/>
          </a:bodyPr>
          <a:lstStyle/>
          <a:p>
            <a:r>
              <a:rPr lang="sv-SE" sz="1800"/>
              <a:t>Innovations-upphandlingsarena (Upphandlings-myndigheten)</a:t>
            </a:r>
          </a:p>
          <a:p>
            <a:endParaRPr lang="sv-SE" sz="1800"/>
          </a:p>
        </p:txBody>
      </p:sp>
      <p:sp>
        <p:nvSpPr>
          <p:cNvPr id="7" name="Platshållare för text 6">
            <a:extLst>
              <a:ext uri="{FF2B5EF4-FFF2-40B4-BE49-F238E27FC236}">
                <a16:creationId xmlns:a16="http://schemas.microsoft.com/office/drawing/2014/main" id="{A8B26C10-C8A1-494C-A368-BA98D7FA73BA}"/>
              </a:ext>
            </a:extLst>
          </p:cNvPr>
          <p:cNvSpPr>
            <a:spLocks noGrp="1"/>
          </p:cNvSpPr>
          <p:nvPr>
            <p:ph type="body" sz="quarter" idx="24"/>
          </p:nvPr>
        </p:nvSpPr>
        <p:spPr>
          <a:xfrm>
            <a:off x="8507067" y="3476308"/>
            <a:ext cx="2512440" cy="883851"/>
          </a:xfrm>
        </p:spPr>
        <p:txBody>
          <a:bodyPr>
            <a:noAutofit/>
          </a:bodyPr>
          <a:lstStyle/>
          <a:p>
            <a:r>
              <a:rPr lang="sv-SE" sz="1800"/>
              <a:t>Kunskap om intellektuella rättigheter (PRV)</a:t>
            </a:r>
          </a:p>
          <a:p>
            <a:endParaRPr lang="sv-SE" sz="1800"/>
          </a:p>
        </p:txBody>
      </p:sp>
      <p:sp>
        <p:nvSpPr>
          <p:cNvPr id="8" name="Platshållare för text 7">
            <a:extLst>
              <a:ext uri="{FF2B5EF4-FFF2-40B4-BE49-F238E27FC236}">
                <a16:creationId xmlns:a16="http://schemas.microsoft.com/office/drawing/2014/main" id="{A68E7DA5-594A-4F29-B379-CD9152D7DECC}"/>
              </a:ext>
            </a:extLst>
          </p:cNvPr>
          <p:cNvSpPr>
            <a:spLocks noGrp="1"/>
          </p:cNvSpPr>
          <p:nvPr>
            <p:ph type="body" sz="quarter" idx="25"/>
          </p:nvPr>
        </p:nvSpPr>
        <p:spPr>
          <a:xfrm>
            <a:off x="5068669" y="4276023"/>
            <a:ext cx="2512440" cy="883851"/>
          </a:xfrm>
        </p:spPr>
        <p:txBody>
          <a:bodyPr>
            <a:noAutofit/>
          </a:bodyPr>
          <a:lstStyle/>
          <a:p>
            <a:r>
              <a:rPr lang="sv-SE" sz="1800"/>
              <a:t>Innovationscheckar och innovationsledning (Vinnova)</a:t>
            </a:r>
          </a:p>
          <a:p>
            <a:endParaRPr lang="sv-SE" sz="1800"/>
          </a:p>
        </p:txBody>
      </p:sp>
      <p:sp>
        <p:nvSpPr>
          <p:cNvPr id="12" name="textruta 11">
            <a:extLst>
              <a:ext uri="{FF2B5EF4-FFF2-40B4-BE49-F238E27FC236}">
                <a16:creationId xmlns:a16="http://schemas.microsoft.com/office/drawing/2014/main" id="{65A16458-78CC-4BE7-8E8F-3819F8FF5163}"/>
              </a:ext>
            </a:extLst>
          </p:cNvPr>
          <p:cNvSpPr txBox="1"/>
          <p:nvPr/>
        </p:nvSpPr>
        <p:spPr>
          <a:xfrm>
            <a:off x="714375" y="1272566"/>
            <a:ext cx="10735084" cy="1734514"/>
          </a:xfrm>
          <a:prstGeom prst="rect">
            <a:avLst/>
          </a:prstGeom>
          <a:noFill/>
        </p:spPr>
        <p:txBody>
          <a:bodyPr wrap="square">
            <a:spAutoFit/>
          </a:bodyPr>
          <a:lstStyle/>
          <a:p>
            <a:pPr marL="0" marR="0" lvl="0" indent="0" algn="l" defTabSz="914400" rtl="0" eaLnBrk="1" fontAlgn="auto" latinLnBrk="0" hangingPunct="1">
              <a:lnSpc>
                <a:spcPts val="2600"/>
              </a:lnSpc>
              <a:spcBef>
                <a:spcPts val="0"/>
              </a:spcBef>
              <a:spcAft>
                <a:spcPts val="0"/>
              </a:spcAft>
              <a:buClrTx/>
              <a:buSzTx/>
              <a:buFontTx/>
              <a:buNone/>
              <a:tabLst/>
              <a:defRPr/>
            </a:pPr>
            <a:r>
              <a:rPr kumimoji="0" lang="sv-SE" sz="2000" b="0" i="0" u="none" strike="noStrike" kern="1200" cap="none" spc="0" normalizeH="0" baseline="0" noProof="0" dirty="0">
                <a:ln>
                  <a:noFill/>
                </a:ln>
                <a:solidFill>
                  <a:srgbClr val="FFFFFF"/>
                </a:solidFill>
                <a:effectLst/>
                <a:uLnTx/>
                <a:uFillTx/>
                <a:latin typeface="Arial"/>
                <a:ea typeface="+mn-ea"/>
                <a:cs typeface="+mn-cs"/>
              </a:rPr>
              <a:t>Uppdrag till tre myndigheter:</a:t>
            </a:r>
          </a:p>
          <a:p>
            <a:pPr marL="342900" marR="0" lvl="0" indent="-342900" algn="l" defTabSz="914400" rtl="0" eaLnBrk="1" fontAlgn="auto" latinLnBrk="0" hangingPunct="1">
              <a:lnSpc>
                <a:spcPts val="2600"/>
              </a:lnSpc>
              <a:spcBef>
                <a:spcPts val="0"/>
              </a:spcBef>
              <a:spcAft>
                <a:spcPts val="0"/>
              </a:spcAft>
              <a:buClrTx/>
              <a:buSzTx/>
              <a:buFont typeface="Arial" panose="020B0604020202020204" pitchFamily="34" charset="0"/>
              <a:buChar char="•"/>
              <a:tabLst/>
              <a:defRPr/>
            </a:pPr>
            <a:r>
              <a:rPr kumimoji="0" lang="sv-SE" sz="2000" b="0" i="0" u="none" strike="noStrike" kern="1200" cap="none" spc="0" normalizeH="0" baseline="0" noProof="0" dirty="0">
                <a:ln>
                  <a:noFill/>
                </a:ln>
                <a:solidFill>
                  <a:srgbClr val="FFFFFF"/>
                </a:solidFill>
                <a:effectLst/>
                <a:uLnTx/>
                <a:uFillTx/>
                <a:latin typeface="Arial"/>
                <a:ea typeface="+mn-ea"/>
                <a:cs typeface="+mn-cs"/>
              </a:rPr>
              <a:t>Stärka möjligheten för innovationskedjans aktörer att nyttja extern kompetens, </a:t>
            </a:r>
          </a:p>
          <a:p>
            <a:pPr marL="342900" marR="0" lvl="0" indent="-342900" algn="l" defTabSz="914400" rtl="0" eaLnBrk="1" fontAlgn="auto" latinLnBrk="0" hangingPunct="1">
              <a:lnSpc>
                <a:spcPts val="2600"/>
              </a:lnSpc>
              <a:spcBef>
                <a:spcPts val="0"/>
              </a:spcBef>
              <a:spcAft>
                <a:spcPts val="0"/>
              </a:spcAft>
              <a:buClrTx/>
              <a:buSzTx/>
              <a:buFont typeface="Arial" panose="020B0604020202020204" pitchFamily="34" charset="0"/>
              <a:buChar char="•"/>
              <a:tabLst/>
              <a:defRPr/>
            </a:pPr>
            <a:r>
              <a:rPr kumimoji="0" lang="sv-SE" sz="2000" b="0" i="0" u="none" strike="noStrike" kern="1200" cap="none" spc="0" normalizeH="0" baseline="0" noProof="0" dirty="0">
                <a:ln>
                  <a:noFill/>
                </a:ln>
                <a:solidFill>
                  <a:srgbClr val="FFFFFF"/>
                </a:solidFill>
                <a:effectLst/>
                <a:uLnTx/>
                <a:uFillTx/>
                <a:latin typeface="Arial"/>
                <a:ea typeface="+mn-ea"/>
                <a:cs typeface="+mn-cs"/>
              </a:rPr>
              <a:t>Främja användningen av innovationsupphandling, och </a:t>
            </a:r>
          </a:p>
          <a:p>
            <a:pPr marL="342900" marR="0" lvl="0" indent="-342900" algn="l" defTabSz="914400" rtl="0" eaLnBrk="1" fontAlgn="auto" latinLnBrk="0" hangingPunct="1">
              <a:lnSpc>
                <a:spcPts val="2600"/>
              </a:lnSpc>
              <a:spcBef>
                <a:spcPts val="0"/>
              </a:spcBef>
              <a:spcAft>
                <a:spcPts val="0"/>
              </a:spcAft>
              <a:buClrTx/>
              <a:buSzTx/>
              <a:buFont typeface="Arial" panose="020B0604020202020204" pitchFamily="34" charset="0"/>
              <a:buChar char="•"/>
              <a:tabLst/>
              <a:defRPr/>
            </a:pPr>
            <a:r>
              <a:rPr kumimoji="0" lang="sv-SE" sz="2000" b="0" i="0" u="none" strike="noStrike" kern="1200" cap="none" spc="0" normalizeH="0" baseline="0" noProof="0" dirty="0">
                <a:ln>
                  <a:noFill/>
                </a:ln>
                <a:solidFill>
                  <a:srgbClr val="FFFFFF"/>
                </a:solidFill>
                <a:effectLst/>
                <a:uLnTx/>
                <a:uFillTx/>
                <a:latin typeface="Arial"/>
                <a:ea typeface="+mn-ea"/>
                <a:cs typeface="+mn-cs"/>
              </a:rPr>
              <a:t>Medvetandegöra betydelsen av strategisk hantering av immateriella tillgångar</a:t>
            </a:r>
          </a:p>
          <a:p>
            <a:pPr marL="0" marR="0" lvl="0" indent="0" algn="l" defTabSz="914400" rtl="0" eaLnBrk="1" fontAlgn="auto" latinLnBrk="0" hangingPunct="1">
              <a:lnSpc>
                <a:spcPts val="2600"/>
              </a:lnSpc>
              <a:spcBef>
                <a:spcPts val="0"/>
              </a:spcBef>
              <a:spcAft>
                <a:spcPts val="0"/>
              </a:spcAft>
              <a:buClrTx/>
              <a:buSzTx/>
              <a:buFontTx/>
              <a:buNone/>
              <a:tabLst/>
              <a:defRPr/>
            </a:pPr>
            <a:endParaRPr kumimoji="0" lang="sv-SE" sz="20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textruta 9">
            <a:extLst>
              <a:ext uri="{FF2B5EF4-FFF2-40B4-BE49-F238E27FC236}">
                <a16:creationId xmlns:a16="http://schemas.microsoft.com/office/drawing/2014/main" id="{CFD70201-24ED-4061-8979-C5A388B0CADC}"/>
              </a:ext>
            </a:extLst>
          </p:cNvPr>
          <p:cNvSpPr txBox="1"/>
          <p:nvPr/>
        </p:nvSpPr>
        <p:spPr>
          <a:xfrm>
            <a:off x="361086" y="6312275"/>
            <a:ext cx="9236487"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srgbClr val="FFFFFF"/>
                </a:solidFill>
                <a:effectLst/>
                <a:uLnTx/>
                <a:uFillTx/>
                <a:latin typeface="Arial"/>
                <a:ea typeface="+mn-ea"/>
                <a:cs typeface="+mn-cs"/>
                <a:hlinkClick r:id="rId2"/>
              </a:rPr>
              <a:t>2021-04-08 I 3 (AH) Nyttiggörande och kommersialisering av innovation KOPIA (002).pdf</a:t>
            </a:r>
            <a:endParaRPr kumimoji="0" lang="sv-SE" sz="14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2930972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D7E69CC-2E4C-4B09-8E03-501CA86ED3DC}"/>
              </a:ext>
            </a:extLst>
          </p:cNvPr>
          <p:cNvSpPr>
            <a:spLocks noGrp="1"/>
          </p:cNvSpPr>
          <p:nvPr>
            <p:ph type="title"/>
          </p:nvPr>
        </p:nvSpPr>
        <p:spPr/>
        <p:txBody>
          <a:bodyPr/>
          <a:lstStyle/>
          <a:p>
            <a:r>
              <a:rPr lang="sv-SE"/>
              <a:t>På Vinnova</a:t>
            </a:r>
          </a:p>
        </p:txBody>
      </p:sp>
      <p:sp>
        <p:nvSpPr>
          <p:cNvPr id="4" name="Platshållare för text 3">
            <a:extLst>
              <a:ext uri="{FF2B5EF4-FFF2-40B4-BE49-F238E27FC236}">
                <a16:creationId xmlns:a16="http://schemas.microsoft.com/office/drawing/2014/main" id="{74C84607-8E64-4669-B947-B2B4F35E0294}"/>
              </a:ext>
            </a:extLst>
          </p:cNvPr>
          <p:cNvSpPr>
            <a:spLocks noGrp="1"/>
          </p:cNvSpPr>
          <p:nvPr>
            <p:ph type="body" sz="quarter" idx="22"/>
          </p:nvPr>
        </p:nvSpPr>
        <p:spPr>
          <a:xfrm>
            <a:off x="714375" y="3660840"/>
            <a:ext cx="3310615" cy="339322"/>
          </a:xfrm>
        </p:spPr>
        <p:txBody>
          <a:bodyPr anchor="t" anchorCtr="0"/>
          <a:lstStyle/>
          <a:p>
            <a:r>
              <a:rPr lang="sv-SE"/>
              <a:t>Innovationscheckar till SMF, SMÅ  OCH MEDELSTORA företag</a:t>
            </a:r>
          </a:p>
        </p:txBody>
      </p:sp>
      <p:pic>
        <p:nvPicPr>
          <p:cNvPr id="10" name="Platshållare för bild 9" descr="En bild som visar text, person&#10;&#10;Automatiskt genererad beskrivning">
            <a:extLst>
              <a:ext uri="{FF2B5EF4-FFF2-40B4-BE49-F238E27FC236}">
                <a16:creationId xmlns:a16="http://schemas.microsoft.com/office/drawing/2014/main" id="{BB4F03B2-0A73-4E0C-A359-80EABB455899}"/>
              </a:ext>
            </a:extLst>
          </p:cNvPr>
          <p:cNvPicPr>
            <a:picLocks noGrp="1" noChangeAspect="1"/>
          </p:cNvPicPr>
          <p:nvPr>
            <p:ph type="pic" sz="quarter" idx="25"/>
          </p:nvPr>
        </p:nvPicPr>
        <p:blipFill>
          <a:blip r:embed="rId2" cstate="email">
            <a:extLst>
              <a:ext uri="{28A0092B-C50C-407E-A947-70E740481C1C}">
                <a14:useLocalDpi xmlns:a14="http://schemas.microsoft.com/office/drawing/2010/main"/>
              </a:ext>
            </a:extLst>
          </a:blip>
          <a:srcRect/>
          <a:stretch>
            <a:fillRect/>
          </a:stretch>
        </p:blipFill>
        <p:spPr>
          <a:xfrm>
            <a:off x="4440238" y="1319213"/>
            <a:ext cx="3309937" cy="2035175"/>
          </a:xfrm>
        </p:spPr>
      </p:pic>
      <p:sp>
        <p:nvSpPr>
          <p:cNvPr id="6" name="Platshållare för text 5">
            <a:extLst>
              <a:ext uri="{FF2B5EF4-FFF2-40B4-BE49-F238E27FC236}">
                <a16:creationId xmlns:a16="http://schemas.microsoft.com/office/drawing/2014/main" id="{85CDEB14-600F-4D57-913D-58C7AFB0E2D2}"/>
              </a:ext>
            </a:extLst>
          </p:cNvPr>
          <p:cNvSpPr>
            <a:spLocks noGrp="1"/>
          </p:cNvSpPr>
          <p:nvPr>
            <p:ph type="body" sz="quarter" idx="26"/>
          </p:nvPr>
        </p:nvSpPr>
        <p:spPr>
          <a:xfrm>
            <a:off x="4439821" y="3660840"/>
            <a:ext cx="3310615" cy="339322"/>
          </a:xfrm>
        </p:spPr>
        <p:txBody>
          <a:bodyPr anchor="t" anchorCtr="0"/>
          <a:lstStyle/>
          <a:p>
            <a:r>
              <a:rPr lang="sv-SE"/>
              <a:t>Innovationslednings-stöd</a:t>
            </a:r>
          </a:p>
        </p:txBody>
      </p:sp>
      <p:sp>
        <p:nvSpPr>
          <p:cNvPr id="8" name="Platshållare för text 7">
            <a:extLst>
              <a:ext uri="{FF2B5EF4-FFF2-40B4-BE49-F238E27FC236}">
                <a16:creationId xmlns:a16="http://schemas.microsoft.com/office/drawing/2014/main" id="{EAAEEA45-AC6B-4D0B-B741-C1067C247E55}"/>
              </a:ext>
            </a:extLst>
          </p:cNvPr>
          <p:cNvSpPr>
            <a:spLocks noGrp="1"/>
          </p:cNvSpPr>
          <p:nvPr>
            <p:ph type="body" sz="quarter" idx="30"/>
          </p:nvPr>
        </p:nvSpPr>
        <p:spPr>
          <a:xfrm>
            <a:off x="8152246" y="3660840"/>
            <a:ext cx="3310615" cy="339322"/>
          </a:xfrm>
        </p:spPr>
        <p:txBody>
          <a:bodyPr anchor="t" anchorCtr="0"/>
          <a:lstStyle/>
          <a:p>
            <a:r>
              <a:rPr lang="sv-SE">
                <a:solidFill>
                  <a:schemeClr val="accent1"/>
                </a:solidFill>
              </a:rPr>
              <a:t>Innovationscheckar till upphandlande myndigheter</a:t>
            </a:r>
          </a:p>
        </p:txBody>
      </p:sp>
      <p:sp>
        <p:nvSpPr>
          <p:cNvPr id="12" name="textruta 11">
            <a:extLst>
              <a:ext uri="{FF2B5EF4-FFF2-40B4-BE49-F238E27FC236}">
                <a16:creationId xmlns:a16="http://schemas.microsoft.com/office/drawing/2014/main" id="{8259D81C-EF97-49EC-A0BD-464F37CFC191}"/>
              </a:ext>
            </a:extLst>
          </p:cNvPr>
          <p:cNvSpPr txBox="1"/>
          <p:nvPr/>
        </p:nvSpPr>
        <p:spPr>
          <a:xfrm>
            <a:off x="631885" y="5066525"/>
            <a:ext cx="11160424"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srgbClr val="FFFFFF"/>
                </a:solidFill>
                <a:effectLst/>
                <a:uLnTx/>
                <a:uFillTx/>
                <a:latin typeface="Arial"/>
                <a:ea typeface="+mn-ea"/>
                <a:cs typeface="+mn-cs"/>
              </a:rPr>
              <a:t>Innovationscheckar: </a:t>
            </a:r>
            <a:r>
              <a:rPr kumimoji="0" lang="sv-SE" sz="1800" b="1" i="0" u="none" strike="noStrike" kern="1200" cap="none" spc="0" normalizeH="0" baseline="0" noProof="0" dirty="0">
                <a:ln>
                  <a:noFill/>
                </a:ln>
                <a:solidFill>
                  <a:srgbClr val="CBEEF0"/>
                </a:solidFill>
                <a:effectLst/>
                <a:uLnTx/>
                <a:uFillTx/>
                <a:latin typeface="Arial"/>
                <a:ea typeface="+mn-ea"/>
                <a:cs typeface="+mn-cs"/>
              </a:rPr>
              <a:t>medel för att köpa in extern expertis, specialiserad rådgivning samt extern infrastruktur för innovation</a:t>
            </a:r>
            <a:r>
              <a:rPr kumimoji="0" lang="sv-SE" sz="1800" b="0" i="0" u="none" strike="noStrike" kern="1200" cap="none" spc="0" normalizeH="0" baseline="0" noProof="0" dirty="0">
                <a:ln>
                  <a:noFill/>
                </a:ln>
                <a:solidFill>
                  <a:srgbClr val="FFFFFF"/>
                </a:solidFill>
                <a:effectLst/>
                <a:uLnTx/>
                <a:uFillTx/>
                <a:latin typeface="Arial"/>
                <a:ea typeface="+mn-ea"/>
                <a:cs typeface="+mn-cs"/>
              </a:rPr>
              <a:t>. </a:t>
            </a:r>
            <a:br>
              <a:rPr kumimoji="0" lang="sv-SE" sz="1800" b="0" i="0" u="none" strike="noStrike" kern="1200" cap="none" spc="0" normalizeH="0" baseline="0" noProof="0" dirty="0">
                <a:ln>
                  <a:noFill/>
                </a:ln>
                <a:solidFill>
                  <a:srgbClr val="FFFFFF"/>
                </a:solidFill>
                <a:effectLst/>
                <a:uLnTx/>
                <a:uFillTx/>
                <a:latin typeface="Arial"/>
                <a:ea typeface="+mn-ea"/>
                <a:cs typeface="+mn-cs"/>
              </a:rPr>
            </a:br>
            <a:br>
              <a:rPr kumimoji="0" lang="sv-SE" sz="1800" b="0" i="0" u="none" strike="noStrike" kern="1200" cap="none" spc="0" normalizeH="0" baseline="0" noProof="0" dirty="0">
                <a:ln>
                  <a:noFill/>
                </a:ln>
                <a:solidFill>
                  <a:srgbClr val="FFFFFF"/>
                </a:solidFill>
                <a:effectLst/>
                <a:uLnTx/>
                <a:uFillTx/>
                <a:latin typeface="Arial"/>
                <a:ea typeface="+mn-ea"/>
                <a:cs typeface="+mn-cs"/>
              </a:rPr>
            </a:br>
            <a:r>
              <a:rPr kumimoji="0" lang="sv-SE" sz="1800" b="0" i="0" u="none" strike="noStrike" kern="1200" cap="none" spc="0" normalizeH="0" baseline="0" noProof="0" dirty="0">
                <a:ln>
                  <a:noFill/>
                </a:ln>
                <a:solidFill>
                  <a:srgbClr val="FFFFFF"/>
                </a:solidFill>
                <a:effectLst/>
                <a:uLnTx/>
                <a:uFillTx/>
                <a:latin typeface="Arial"/>
                <a:ea typeface="+mn-ea"/>
                <a:cs typeface="+mn-cs"/>
              </a:rPr>
              <a:t>Dessutom stöd till efterfrågeacceleratorer, SIP-satsningar etc. utanför regeringsuppdraget.</a:t>
            </a:r>
          </a:p>
        </p:txBody>
      </p:sp>
      <p:pic>
        <p:nvPicPr>
          <p:cNvPr id="3" name="Bildobjekt 4" descr="Person with idea concept">
            <a:extLst>
              <a:ext uri="{FF2B5EF4-FFF2-40B4-BE49-F238E27FC236}">
                <a16:creationId xmlns:a16="http://schemas.microsoft.com/office/drawing/2014/main" id="{46F35A77-1C97-4AB2-80B6-1BA4A58E8C70}"/>
              </a:ext>
            </a:extLst>
          </p:cNvPr>
          <p:cNvPicPr>
            <a:picLocks noGrp="1" noChangeAspect="1"/>
          </p:cNvPicPr>
          <p:nvPr>
            <p:ph type="pic" sz="quarter" idx="29"/>
          </p:nvPr>
        </p:nvPicPr>
        <p:blipFill rotWithShape="1">
          <a:blip r:embed="rId3" cstate="email">
            <a:extLst>
              <a:ext uri="{28A0092B-C50C-407E-A947-70E740481C1C}">
                <a14:useLocalDpi xmlns:a14="http://schemas.microsoft.com/office/drawing/2010/main"/>
              </a:ext>
            </a:extLst>
          </a:blip>
          <a:srcRect/>
          <a:stretch/>
        </p:blipFill>
        <p:spPr>
          <a:xfrm>
            <a:off x="8151813" y="1357313"/>
            <a:ext cx="3311525" cy="2035175"/>
          </a:xfrm>
        </p:spPr>
      </p:pic>
      <p:pic>
        <p:nvPicPr>
          <p:cNvPr id="9" name="Platshållare för bild 8">
            <a:extLst>
              <a:ext uri="{FF2B5EF4-FFF2-40B4-BE49-F238E27FC236}">
                <a16:creationId xmlns:a16="http://schemas.microsoft.com/office/drawing/2014/main" id="{396924B3-AA07-4752-BBF0-B5B5E8C8C2C1}"/>
              </a:ext>
            </a:extLst>
          </p:cNvPr>
          <p:cNvPicPr>
            <a:picLocks noGrp="1" noChangeAspect="1"/>
          </p:cNvPicPr>
          <p:nvPr>
            <p:ph type="pic" sz="quarter" idx="21"/>
          </p:nvPr>
        </p:nvPicPr>
        <p:blipFill>
          <a:blip r:embed="rId4" cstate="email">
            <a:extLst>
              <a:ext uri="{28A0092B-C50C-407E-A947-70E740481C1C}">
                <a14:useLocalDpi xmlns:a14="http://schemas.microsoft.com/office/drawing/2010/main"/>
              </a:ext>
            </a:extLst>
          </a:blip>
          <a:srcRect/>
          <a:stretch>
            <a:fillRect/>
          </a:stretch>
        </p:blipFill>
        <p:spPr>
          <a:xfrm>
            <a:off x="714375" y="1320800"/>
            <a:ext cx="3309938" cy="2035175"/>
          </a:xfrm>
        </p:spPr>
      </p:pic>
    </p:spTree>
    <p:extLst>
      <p:ext uri="{BB962C8B-B14F-4D97-AF65-F5344CB8AC3E}">
        <p14:creationId xmlns:p14="http://schemas.microsoft.com/office/powerpoint/2010/main" val="37686015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objekt 3">
            <a:extLst>
              <a:ext uri="{FF2B5EF4-FFF2-40B4-BE49-F238E27FC236}">
                <a16:creationId xmlns:a16="http://schemas.microsoft.com/office/drawing/2014/main" id="{CB792F8E-E155-4713-844F-387209653A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8971"/>
            <a:ext cx="12192000" cy="8140700"/>
          </a:xfrm>
          <a:prstGeom prst="rect">
            <a:avLst/>
          </a:prstGeom>
        </p:spPr>
      </p:pic>
      <p:sp>
        <p:nvSpPr>
          <p:cNvPr id="5" name="Rubrik 4">
            <a:extLst>
              <a:ext uri="{FF2B5EF4-FFF2-40B4-BE49-F238E27FC236}">
                <a16:creationId xmlns:a16="http://schemas.microsoft.com/office/drawing/2014/main" id="{306C041E-C8D5-425C-9CA6-BE01AC7768F0}"/>
              </a:ext>
            </a:extLst>
          </p:cNvPr>
          <p:cNvSpPr>
            <a:spLocks noGrp="1"/>
          </p:cNvSpPr>
          <p:nvPr>
            <p:ph type="title"/>
          </p:nvPr>
        </p:nvSpPr>
        <p:spPr>
          <a:xfrm>
            <a:off x="627133" y="2349775"/>
            <a:ext cx="10728327" cy="1822153"/>
          </a:xfrm>
        </p:spPr>
        <p:txBody>
          <a:bodyPr/>
          <a:lstStyle/>
          <a:p>
            <a:pPr algn="r">
              <a:lnSpc>
                <a:spcPct val="100000"/>
              </a:lnSpc>
              <a:spcBef>
                <a:spcPts val="1200"/>
              </a:spcBef>
            </a:pPr>
            <a:r>
              <a:rPr lang="sv-SE" sz="6000" dirty="0">
                <a:solidFill>
                  <a:schemeClr val="bg2">
                    <a:lumMod val="50000"/>
                  </a:schemeClr>
                </a:solidFill>
              </a:rPr>
              <a:t>Checkar för innovationsupphandling</a:t>
            </a:r>
            <a:br>
              <a:rPr lang="sv-SE" dirty="0">
                <a:solidFill>
                  <a:schemeClr val="bg2">
                    <a:lumMod val="50000"/>
                  </a:schemeClr>
                </a:solidFill>
              </a:rPr>
            </a:br>
            <a:r>
              <a:rPr lang="sv-SE" sz="6000" dirty="0">
                <a:solidFill>
                  <a:schemeClr val="bg2">
                    <a:lumMod val="50000"/>
                  </a:schemeClr>
                </a:solidFill>
              </a:rPr>
              <a:t>Pilotsatsning</a:t>
            </a:r>
            <a:br>
              <a:rPr lang="sv-SE" sz="6000" dirty="0">
                <a:solidFill>
                  <a:schemeClr val="bg2">
                    <a:lumMod val="50000"/>
                  </a:schemeClr>
                </a:solidFill>
              </a:rPr>
            </a:br>
            <a:r>
              <a:rPr lang="sv-SE" sz="6000" dirty="0">
                <a:solidFill>
                  <a:schemeClr val="bg2">
                    <a:lumMod val="50000"/>
                  </a:schemeClr>
                </a:solidFill>
              </a:rPr>
              <a:t>hösten 2021</a:t>
            </a:r>
            <a:br>
              <a:rPr lang="sv-SE" sz="6000" dirty="0">
                <a:solidFill>
                  <a:schemeClr val="bg2">
                    <a:lumMod val="50000"/>
                  </a:schemeClr>
                </a:solidFill>
              </a:rPr>
            </a:br>
            <a:endParaRPr lang="sv-SE" dirty="0">
              <a:solidFill>
                <a:schemeClr val="bg2">
                  <a:lumMod val="50000"/>
                </a:schemeClr>
              </a:solidFill>
            </a:endParaRPr>
          </a:p>
        </p:txBody>
      </p:sp>
      <p:sp>
        <p:nvSpPr>
          <p:cNvPr id="6" name="textruta 5">
            <a:extLst>
              <a:ext uri="{FF2B5EF4-FFF2-40B4-BE49-F238E27FC236}">
                <a16:creationId xmlns:a16="http://schemas.microsoft.com/office/drawing/2014/main" id="{F409CA36-E7AA-43AA-88DA-A1E0D04DFD24}"/>
              </a:ext>
            </a:extLst>
          </p:cNvPr>
          <p:cNvSpPr txBox="1"/>
          <p:nvPr/>
        </p:nvSpPr>
        <p:spPr>
          <a:xfrm>
            <a:off x="5341256" y="7582362"/>
            <a:ext cx="685074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srgbClr val="FFFF00"/>
                </a:solidFill>
                <a:effectLst/>
                <a:uLnTx/>
                <a:uFillTx/>
                <a:latin typeface="Arial"/>
                <a:ea typeface="+mn-ea"/>
                <a:cs typeface="+mn-cs"/>
                <a:hlinkClick r:id="rId4">
                  <a:extLst>
                    <a:ext uri="{A12FA001-AC4F-418D-AE19-62706E023703}">
                      <ahyp:hlinkClr xmlns:ahyp="http://schemas.microsoft.com/office/drawing/2018/hyperlinkcolor" val="tx"/>
                    </a:ext>
                  </a:extLst>
                </a:hlinkClick>
              </a:rPr>
              <a:t>Länk: Checkar för innovationsupphandling 2021 - pilot | Vinnova</a:t>
            </a:r>
            <a:endParaRPr kumimoji="0" lang="sv-SE" sz="1800" b="0" i="0" u="none" strike="noStrike" kern="1200" cap="none" spc="0" normalizeH="0" baseline="0" noProof="0" dirty="0">
              <a:ln>
                <a:noFill/>
              </a:ln>
              <a:solidFill>
                <a:srgbClr val="FFFF00"/>
              </a:solidFill>
              <a:effectLst/>
              <a:uLnTx/>
              <a:uFillTx/>
              <a:latin typeface="Arial"/>
              <a:ea typeface="+mn-ea"/>
              <a:cs typeface="+mn-cs"/>
            </a:endParaRPr>
          </a:p>
        </p:txBody>
      </p:sp>
      <p:sp>
        <p:nvSpPr>
          <p:cNvPr id="7" name="Rubrik 4">
            <a:extLst>
              <a:ext uri="{FF2B5EF4-FFF2-40B4-BE49-F238E27FC236}">
                <a16:creationId xmlns:a16="http://schemas.microsoft.com/office/drawing/2014/main" id="{2A57D0EA-EAF4-4E80-B097-803830345902}"/>
              </a:ext>
            </a:extLst>
          </p:cNvPr>
          <p:cNvSpPr txBox="1">
            <a:spLocks/>
          </p:cNvSpPr>
          <p:nvPr/>
        </p:nvSpPr>
        <p:spPr>
          <a:xfrm>
            <a:off x="570129" y="5168593"/>
            <a:ext cx="10728327" cy="1822153"/>
          </a:xfrm>
          <a:prstGeom prst="rect">
            <a:avLst/>
          </a:prstGeom>
        </p:spPr>
        <p:txBody>
          <a:bodyPr vert="horz" lIns="0" tIns="0" rIns="0" bIns="0" rtlCol="0" anchor="b" anchorCtr="0">
            <a:noAutofit/>
          </a:bodyPr>
          <a:lstStyle>
            <a:lvl1pPr algn="ctr" defTabSz="914400" rtl="0" eaLnBrk="1" latinLnBrk="0" hangingPunct="1">
              <a:lnSpc>
                <a:spcPct val="80000"/>
              </a:lnSpc>
              <a:spcBef>
                <a:spcPct val="0"/>
              </a:spcBef>
              <a:buNone/>
              <a:defRPr sz="6400" kern="1200" cap="none" spc="0" baseline="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sv-SE" sz="3600" b="0" i="0" u="none" strike="noStrike" kern="1200" cap="none" spc="0" normalizeH="0" baseline="0" noProof="0" dirty="0">
                <a:ln>
                  <a:noFill/>
                </a:ln>
                <a:solidFill>
                  <a:srgbClr val="FFFCE9">
                    <a:lumMod val="50000"/>
                  </a:srgbClr>
                </a:solidFill>
                <a:effectLst/>
                <a:uLnTx/>
                <a:uFillTx/>
                <a:latin typeface="Franklin Gothic Demi Cond"/>
                <a:ea typeface="+mj-ea"/>
                <a:cs typeface="+mj-cs"/>
              </a:rPr>
              <a:t>Vårens aktiviteter är under planering</a:t>
            </a:r>
            <a:br>
              <a:rPr kumimoji="0" lang="sv-SE" sz="3600" b="0" i="0" u="none" strike="noStrike" kern="1200" cap="none" spc="0" normalizeH="0" baseline="0" noProof="0" dirty="0">
                <a:ln>
                  <a:noFill/>
                </a:ln>
                <a:solidFill>
                  <a:srgbClr val="FFFCE9">
                    <a:lumMod val="50000"/>
                  </a:srgbClr>
                </a:solidFill>
                <a:effectLst/>
                <a:uLnTx/>
                <a:uFillTx/>
                <a:latin typeface="Franklin Gothic Demi Cond"/>
                <a:ea typeface="+mj-ea"/>
                <a:cs typeface="+mj-cs"/>
              </a:rPr>
            </a:br>
            <a:endParaRPr kumimoji="0" lang="sv-SE" sz="3600" b="0" i="0" u="none" strike="noStrike" kern="1200" cap="none" spc="0" normalizeH="0" baseline="0" noProof="0" dirty="0">
              <a:ln>
                <a:noFill/>
              </a:ln>
              <a:solidFill>
                <a:srgbClr val="FFFCE9">
                  <a:lumMod val="50000"/>
                </a:srgbClr>
              </a:solidFill>
              <a:effectLst/>
              <a:uLnTx/>
              <a:uFillTx/>
              <a:latin typeface="Franklin Gothic Demi Cond"/>
              <a:ea typeface="+mj-ea"/>
              <a:cs typeface="+mj-cs"/>
            </a:endParaRPr>
          </a:p>
        </p:txBody>
      </p:sp>
    </p:spTree>
    <p:extLst>
      <p:ext uri="{BB962C8B-B14F-4D97-AF65-F5344CB8AC3E}">
        <p14:creationId xmlns:p14="http://schemas.microsoft.com/office/powerpoint/2010/main" val="27068117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4DFD3E48-073A-49AF-BB96-FDDC1BB5B6DC}"/>
              </a:ext>
            </a:extLst>
          </p:cNvPr>
          <p:cNvSpPr txBox="1"/>
          <p:nvPr/>
        </p:nvSpPr>
        <p:spPr>
          <a:xfrm>
            <a:off x="2325841" y="3985667"/>
            <a:ext cx="7705636" cy="49244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3200" b="0" i="0" u="none" strike="noStrike" kern="1200" cap="none" spc="0" normalizeH="0" baseline="0" noProof="0" dirty="0">
                <a:ln>
                  <a:noFill/>
                </a:ln>
                <a:solidFill>
                  <a:srgbClr val="FFFFFF"/>
                </a:solidFill>
                <a:effectLst/>
                <a:uLnTx/>
                <a:uFillTx/>
                <a:latin typeface="Arial"/>
                <a:ea typeface="+mn-ea"/>
                <a:cs typeface="+mn-cs"/>
              </a:rPr>
              <a:t>Nina Widmark, </a:t>
            </a:r>
            <a:r>
              <a:rPr kumimoji="0" lang="sv-SE" sz="3200" b="0" i="0" u="none" strike="noStrike" kern="1200" cap="none" spc="0" normalizeH="0" baseline="0" noProof="0" dirty="0">
                <a:ln>
                  <a:noFill/>
                </a:ln>
                <a:solidFill>
                  <a:srgbClr val="FFFFFF"/>
                </a:solidFill>
                <a:effectLst/>
                <a:uLnTx/>
                <a:uFillTx/>
                <a:latin typeface="Arial"/>
                <a:ea typeface="+mn-ea"/>
                <a:cs typeface="+mn-cs"/>
                <a:hlinkClick r:id="rId2"/>
              </a:rPr>
              <a:t>nina.widmark@vinnova.se</a:t>
            </a:r>
            <a:r>
              <a:rPr kumimoji="0" lang="sv-SE" sz="3200" b="0" i="0" u="none" strike="noStrike" kern="1200" cap="none" spc="0" normalizeH="0" baseline="0" noProof="0" dirty="0">
                <a:ln>
                  <a:noFill/>
                </a:ln>
                <a:solidFill>
                  <a:srgbClr val="FFFFFF"/>
                </a:solidFill>
                <a:effectLst/>
                <a:uLnTx/>
                <a:uFillTx/>
                <a:latin typeface="Arial"/>
                <a:ea typeface="+mn-ea"/>
                <a:cs typeface="+mn-cs"/>
              </a:rPr>
              <a:t> </a:t>
            </a:r>
          </a:p>
        </p:txBody>
      </p:sp>
    </p:spTree>
    <p:extLst>
      <p:ext uri="{BB962C8B-B14F-4D97-AF65-F5344CB8AC3E}">
        <p14:creationId xmlns:p14="http://schemas.microsoft.com/office/powerpoint/2010/main" val="103658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en-US" dirty="0">
                <a:solidFill>
                  <a:schemeClr val="bg1"/>
                </a:solidFill>
              </a:rPr>
              <a:t>Main challenges and identified needs regarding care for patients with multimorbidity</a:t>
            </a: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2221157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About | Aging2.0">
            <a:extLst>
              <a:ext uri="{FF2B5EF4-FFF2-40B4-BE49-F238E27FC236}">
                <a16:creationId xmlns:a16="http://schemas.microsoft.com/office/drawing/2014/main" id="{829A10C0-207F-41EF-8C42-360A27298F68}"/>
              </a:ext>
            </a:extLst>
          </p:cNvPr>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tretch>
            <a:fillRect/>
          </a:stretch>
        </p:blipFill>
        <p:spPr bwMode="auto">
          <a:xfrm>
            <a:off x="5988424" y="1509288"/>
            <a:ext cx="5365375" cy="5204413"/>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2D9468D6-51BE-45FA-8073-6DB10B6A8467}"/>
              </a:ext>
            </a:extLst>
          </p:cNvPr>
          <p:cNvSpPr>
            <a:spLocks noGrp="1"/>
          </p:cNvSpPr>
          <p:nvPr>
            <p:ph type="title"/>
          </p:nvPr>
        </p:nvSpPr>
        <p:spPr>
          <a:xfrm>
            <a:off x="821075" y="976272"/>
            <a:ext cx="11100372" cy="1116256"/>
          </a:xfrm>
        </p:spPr>
        <p:txBody>
          <a:bodyPr vert="horz" lIns="91440" tIns="45720" rIns="91440" bIns="45720" rtlCol="0" anchor="t">
            <a:normAutofit/>
          </a:bodyPr>
          <a:lstStyle/>
          <a:p>
            <a:r>
              <a:rPr lang="en-US" sz="4000" kern="1200" dirty="0">
                <a:latin typeface="+mj-lt"/>
                <a:ea typeface="+mj-ea"/>
                <a:cs typeface="+mj-cs"/>
              </a:rPr>
              <a:t>Main challenges in multimorbidity management</a:t>
            </a:r>
          </a:p>
        </p:txBody>
      </p:sp>
      <p:sp>
        <p:nvSpPr>
          <p:cNvPr id="3" name="Marcador de texto 2">
            <a:extLst>
              <a:ext uri="{FF2B5EF4-FFF2-40B4-BE49-F238E27FC236}">
                <a16:creationId xmlns:a16="http://schemas.microsoft.com/office/drawing/2014/main" id="{0D7C61C7-5748-40DC-BB34-1ACDF983E084}"/>
              </a:ext>
            </a:extLst>
          </p:cNvPr>
          <p:cNvSpPr>
            <a:spLocks noGrp="1"/>
          </p:cNvSpPr>
          <p:nvPr>
            <p:ph sz="half" idx="1"/>
          </p:nvPr>
        </p:nvSpPr>
        <p:spPr>
          <a:xfrm>
            <a:off x="838201" y="2087022"/>
            <a:ext cx="5809179" cy="4375423"/>
          </a:xfrm>
        </p:spPr>
        <p:txBody>
          <a:bodyPr vert="horz" lIns="91440" tIns="45720" rIns="91440" bIns="45720" rtlCol="0">
            <a:normAutofit/>
          </a:bodyPr>
          <a:lstStyle/>
          <a:p>
            <a:r>
              <a:rPr lang="en-US" sz="2000" dirty="0"/>
              <a:t>up to 95% of people older than 65 years may be affected by multimorbidity</a:t>
            </a:r>
          </a:p>
          <a:p>
            <a:r>
              <a:rPr lang="en-US" sz="2000" dirty="0"/>
              <a:t>Two or more chronic conditions</a:t>
            </a:r>
          </a:p>
          <a:p>
            <a:pPr lvl="1"/>
            <a:r>
              <a:rPr lang="en-US" sz="1600" dirty="0"/>
              <a:t>COPD,</a:t>
            </a:r>
          </a:p>
          <a:p>
            <a:pPr lvl="1"/>
            <a:r>
              <a:rPr lang="en-US" sz="1600"/>
              <a:t>Heart failure,</a:t>
            </a:r>
            <a:endParaRPr lang="en-US" sz="1600" dirty="0"/>
          </a:p>
          <a:p>
            <a:pPr lvl="1"/>
            <a:r>
              <a:rPr lang="en-US" sz="1600" dirty="0"/>
              <a:t>Diabetes, </a:t>
            </a:r>
          </a:p>
          <a:p>
            <a:pPr lvl="1"/>
            <a:r>
              <a:rPr lang="en-US" sz="1600" dirty="0"/>
              <a:t>Mental health,</a:t>
            </a:r>
          </a:p>
          <a:p>
            <a:pPr lvl="1"/>
            <a:r>
              <a:rPr lang="en-US" sz="1600" dirty="0"/>
              <a:t>Etc.</a:t>
            </a:r>
          </a:p>
          <a:p>
            <a:r>
              <a:rPr lang="en-US" sz="2000" dirty="0"/>
              <a:t>Significantly </a:t>
            </a:r>
            <a:r>
              <a:rPr lang="en-US" sz="2000" b="1" dirty="0"/>
              <a:t>reduced quality of life </a:t>
            </a:r>
            <a:r>
              <a:rPr lang="en-US" sz="2000" dirty="0"/>
              <a:t>for the individual, and </a:t>
            </a:r>
            <a:r>
              <a:rPr lang="en-US" sz="2000" b="1" dirty="0"/>
              <a:t>costly for care providers</a:t>
            </a:r>
          </a:p>
          <a:p>
            <a:r>
              <a:rPr lang="en-US" sz="2000" dirty="0"/>
              <a:t>the increasing demand for technology solutions and tools that </a:t>
            </a:r>
            <a:r>
              <a:rPr lang="en-US" sz="2000" b="1" dirty="0"/>
              <a:t>anticipate the changing needs of people with multimorbidity</a:t>
            </a:r>
            <a:endParaRPr lang="en-US" sz="2000" dirty="0"/>
          </a:p>
        </p:txBody>
      </p:sp>
    </p:spTree>
    <p:extLst>
      <p:ext uri="{BB962C8B-B14F-4D97-AF65-F5344CB8AC3E}">
        <p14:creationId xmlns:p14="http://schemas.microsoft.com/office/powerpoint/2010/main" val="1199211379"/>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0F05C6C-0EFC-4B66-83B5-5723AE2978B2}"/>
              </a:ext>
            </a:extLst>
          </p:cNvPr>
          <p:cNvSpPr>
            <a:spLocks noGrp="1"/>
          </p:cNvSpPr>
          <p:nvPr>
            <p:ph type="title"/>
          </p:nvPr>
        </p:nvSpPr>
        <p:spPr/>
        <p:txBody>
          <a:bodyPr>
            <a:normAutofit fontScale="90000"/>
          </a:bodyPr>
          <a:lstStyle/>
          <a:p>
            <a:r>
              <a:rPr lang="en-US" dirty="0"/>
              <a:t>Addressing the white spaces between </a:t>
            </a:r>
            <a:r>
              <a:rPr lang="en-US" b="1" dirty="0"/>
              <a:t>silo-based single-diagnosis</a:t>
            </a:r>
            <a:r>
              <a:rPr lang="en-US" dirty="0"/>
              <a:t> treatment tracks, and the </a:t>
            </a:r>
            <a:r>
              <a:rPr lang="en-US" b="1" dirty="0"/>
              <a:t>white spaces</a:t>
            </a:r>
            <a:r>
              <a:rPr lang="en-US" dirty="0"/>
              <a:t> occurring in </a:t>
            </a:r>
            <a:r>
              <a:rPr lang="en-US" b="1" dirty="0"/>
              <a:t>caregiver transitions</a:t>
            </a:r>
          </a:p>
        </p:txBody>
      </p:sp>
      <p:sp>
        <p:nvSpPr>
          <p:cNvPr id="6" name="Frihandsfigur: Form 5">
            <a:extLst>
              <a:ext uri="{FF2B5EF4-FFF2-40B4-BE49-F238E27FC236}">
                <a16:creationId xmlns:a16="http://schemas.microsoft.com/office/drawing/2014/main" id="{804B8CE5-2A59-4975-A7FB-A57A11EAA4E4}"/>
              </a:ext>
            </a:extLst>
          </p:cNvPr>
          <p:cNvSpPr/>
          <p:nvPr/>
        </p:nvSpPr>
        <p:spPr>
          <a:xfrm>
            <a:off x="261696" y="2337607"/>
            <a:ext cx="5781786" cy="1518364"/>
          </a:xfrm>
          <a:custGeom>
            <a:avLst/>
            <a:gdLst>
              <a:gd name="connsiteX0" fmla="*/ 0 w 4679978"/>
              <a:gd name="connsiteY0" fmla="*/ 0 h 2117843"/>
              <a:gd name="connsiteX1" fmla="*/ 4679978 w 4679978"/>
              <a:gd name="connsiteY1" fmla="*/ 0 h 2117843"/>
              <a:gd name="connsiteX2" fmla="*/ 4679978 w 4679978"/>
              <a:gd name="connsiteY2" fmla="*/ 2117843 h 2117843"/>
              <a:gd name="connsiteX3" fmla="*/ 0 w 4679978"/>
              <a:gd name="connsiteY3" fmla="*/ 2117843 h 2117843"/>
              <a:gd name="connsiteX4" fmla="*/ 0 w 4679978"/>
              <a:gd name="connsiteY4" fmla="*/ 0 h 2117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9978" h="2117843">
                <a:moveTo>
                  <a:pt x="0" y="0"/>
                </a:moveTo>
                <a:lnTo>
                  <a:pt x="4679978" y="0"/>
                </a:lnTo>
                <a:lnTo>
                  <a:pt x="4679978" y="2117843"/>
                </a:lnTo>
                <a:lnTo>
                  <a:pt x="0" y="2117843"/>
                </a:lnTo>
                <a:lnTo>
                  <a:pt x="0" y="0"/>
                </a:lnTo>
                <a:close/>
              </a:path>
            </a:pathLst>
          </a:custGeom>
          <a:noFill/>
        </p:spPr>
        <p:txBody>
          <a:bodyPr vert="horz" wrap="square" lIns="45720" tIns="45720" rIns="45720" bIns="45720" rtlCol="0">
            <a:spAutoFit/>
          </a:bodyPr>
          <a:lstStyle/>
          <a:p>
            <a:pPr defTabSz="914400">
              <a:lnSpc>
                <a:spcPct val="90000"/>
              </a:lnSpc>
              <a:spcBef>
                <a:spcPts val="1200"/>
              </a:spcBef>
              <a:spcAft>
                <a:spcPts val="200"/>
              </a:spcAft>
              <a:buSzPct val="100000"/>
            </a:pPr>
            <a:r>
              <a:rPr lang="en-US" u="sng" dirty="0">
                <a:solidFill>
                  <a:schemeClr val="accent3"/>
                </a:solidFill>
              </a:rPr>
              <a:t>Common challenge</a:t>
            </a:r>
          </a:p>
          <a:p>
            <a:pPr defTabSz="914400">
              <a:lnSpc>
                <a:spcPct val="90000"/>
              </a:lnSpc>
              <a:spcBef>
                <a:spcPts val="1200"/>
              </a:spcBef>
              <a:spcAft>
                <a:spcPts val="200"/>
              </a:spcAft>
              <a:buSzPct val="100000"/>
            </a:pPr>
            <a:r>
              <a:rPr lang="en-US" dirty="0">
                <a:solidFill>
                  <a:schemeClr val="accent3"/>
                </a:solidFill>
              </a:rPr>
              <a:t>Tools that share and improve </a:t>
            </a:r>
            <a:r>
              <a:rPr lang="en-US" b="1" dirty="0" err="1">
                <a:solidFill>
                  <a:schemeClr val="accent3"/>
                </a:solidFill>
              </a:rPr>
              <a:t>personalised</a:t>
            </a:r>
            <a:r>
              <a:rPr lang="en-US" b="1" dirty="0">
                <a:solidFill>
                  <a:schemeClr val="accent3"/>
                </a:solidFill>
              </a:rPr>
              <a:t> </a:t>
            </a:r>
            <a:r>
              <a:rPr lang="en-US" dirty="0">
                <a:solidFill>
                  <a:schemeClr val="accent3"/>
                </a:solidFill>
              </a:rPr>
              <a:t>real time data analytics </a:t>
            </a:r>
            <a:r>
              <a:rPr lang="en-US" b="1" dirty="0">
                <a:solidFill>
                  <a:schemeClr val="accent3"/>
                </a:solidFill>
              </a:rPr>
              <a:t>across care for the patient, their designated care manager, virtual teams and informal caregivers.</a:t>
            </a:r>
            <a:endParaRPr lang="sv-SE" b="1" dirty="0">
              <a:solidFill>
                <a:schemeClr val="accent3"/>
              </a:solidFill>
            </a:endParaRPr>
          </a:p>
        </p:txBody>
      </p:sp>
      <p:pic>
        <p:nvPicPr>
          <p:cNvPr id="3" name="Bildobjekt 2">
            <a:extLst>
              <a:ext uri="{FF2B5EF4-FFF2-40B4-BE49-F238E27FC236}">
                <a16:creationId xmlns:a16="http://schemas.microsoft.com/office/drawing/2014/main" id="{0F06ABEE-28A5-49CB-930D-98695F125D93}"/>
              </a:ext>
            </a:extLst>
          </p:cNvPr>
          <p:cNvPicPr>
            <a:picLocks noChangeAspect="1"/>
          </p:cNvPicPr>
          <p:nvPr/>
        </p:nvPicPr>
        <p:blipFill>
          <a:blip r:embed="rId3"/>
          <a:stretch>
            <a:fillRect/>
          </a:stretch>
        </p:blipFill>
        <p:spPr>
          <a:xfrm>
            <a:off x="7078099" y="2621145"/>
            <a:ext cx="4819650" cy="2181225"/>
          </a:xfrm>
          <a:prstGeom prst="rect">
            <a:avLst/>
          </a:prstGeom>
        </p:spPr>
      </p:pic>
      <p:sp>
        <p:nvSpPr>
          <p:cNvPr id="4" name="textruta 3">
            <a:extLst>
              <a:ext uri="{FF2B5EF4-FFF2-40B4-BE49-F238E27FC236}">
                <a16:creationId xmlns:a16="http://schemas.microsoft.com/office/drawing/2014/main" id="{65188190-F196-47A4-B2FF-778BDE6A1176}"/>
              </a:ext>
            </a:extLst>
          </p:cNvPr>
          <p:cNvSpPr txBox="1"/>
          <p:nvPr/>
        </p:nvSpPr>
        <p:spPr>
          <a:xfrm>
            <a:off x="234502" y="4410659"/>
            <a:ext cx="7240088" cy="1200329"/>
          </a:xfrm>
          <a:prstGeom prst="rect">
            <a:avLst/>
          </a:prstGeom>
          <a:noFill/>
        </p:spPr>
        <p:txBody>
          <a:bodyPr wrap="square" rtlCol="0">
            <a:spAutoFit/>
          </a:bodyPr>
          <a:lstStyle/>
          <a:p>
            <a:r>
              <a:rPr lang="sv-SE" u="sng" dirty="0" err="1">
                <a:solidFill>
                  <a:schemeClr val="accent3"/>
                </a:solidFill>
              </a:rPr>
              <a:t>Sub-challenges</a:t>
            </a:r>
            <a:endParaRPr lang="sv-SE" u="sng" dirty="0">
              <a:solidFill>
                <a:schemeClr val="accent3"/>
              </a:solidFill>
            </a:endParaRPr>
          </a:p>
          <a:p>
            <a:pPr marL="285750" indent="-285750">
              <a:buFont typeface="Arial" panose="020B0604020202020204" pitchFamily="34" charset="0"/>
              <a:buChar char="•"/>
            </a:pPr>
            <a:r>
              <a:rPr lang="en-US" dirty="0" err="1">
                <a:solidFill>
                  <a:schemeClr val="accent3"/>
                </a:solidFill>
              </a:rPr>
              <a:t>Stabilising</a:t>
            </a:r>
            <a:r>
              <a:rPr lang="en-US" dirty="0">
                <a:solidFill>
                  <a:schemeClr val="accent3"/>
                </a:solidFill>
              </a:rPr>
              <a:t> conditions from a holistic perspective</a:t>
            </a:r>
          </a:p>
          <a:p>
            <a:pPr marL="285750" indent="-285750">
              <a:buFont typeface="Arial" panose="020B0604020202020204" pitchFamily="34" charset="0"/>
              <a:buChar char="•"/>
            </a:pPr>
            <a:r>
              <a:rPr lang="sv-SE" dirty="0" err="1">
                <a:solidFill>
                  <a:schemeClr val="accent3"/>
                </a:solidFill>
              </a:rPr>
              <a:t>Increased</a:t>
            </a:r>
            <a:r>
              <a:rPr lang="sv-SE" dirty="0">
                <a:solidFill>
                  <a:schemeClr val="accent3"/>
                </a:solidFill>
              </a:rPr>
              <a:t> </a:t>
            </a:r>
            <a:r>
              <a:rPr lang="sv-SE" dirty="0" err="1">
                <a:solidFill>
                  <a:schemeClr val="accent3"/>
                </a:solidFill>
              </a:rPr>
              <a:t>self-care</a:t>
            </a:r>
            <a:r>
              <a:rPr lang="sv-SE" dirty="0">
                <a:solidFill>
                  <a:schemeClr val="accent3"/>
                </a:solidFill>
              </a:rPr>
              <a:t> </a:t>
            </a:r>
            <a:r>
              <a:rPr lang="sv-SE" dirty="0" err="1">
                <a:solidFill>
                  <a:schemeClr val="accent3"/>
                </a:solidFill>
              </a:rPr>
              <a:t>capacity</a:t>
            </a:r>
            <a:endParaRPr lang="sv-SE" dirty="0">
              <a:solidFill>
                <a:schemeClr val="accent3"/>
              </a:solidFill>
            </a:endParaRPr>
          </a:p>
          <a:p>
            <a:pPr marL="285750" indent="-285750">
              <a:buFont typeface="Arial" panose="020B0604020202020204" pitchFamily="34" charset="0"/>
              <a:buChar char="•"/>
            </a:pPr>
            <a:r>
              <a:rPr lang="sv-SE" dirty="0">
                <a:solidFill>
                  <a:schemeClr val="accent3"/>
                </a:solidFill>
              </a:rPr>
              <a:t>Loss </a:t>
            </a:r>
            <a:r>
              <a:rPr lang="sv-SE" dirty="0" err="1">
                <a:solidFill>
                  <a:schemeClr val="accent3"/>
                </a:solidFill>
              </a:rPr>
              <a:t>of</a:t>
            </a:r>
            <a:r>
              <a:rPr lang="sv-SE" dirty="0">
                <a:solidFill>
                  <a:schemeClr val="accent3"/>
                </a:solidFill>
              </a:rPr>
              <a:t> information in </a:t>
            </a:r>
            <a:r>
              <a:rPr lang="sv-SE" dirty="0" err="1">
                <a:solidFill>
                  <a:schemeClr val="accent3"/>
                </a:solidFill>
              </a:rPr>
              <a:t>caregiver</a:t>
            </a:r>
            <a:r>
              <a:rPr lang="sv-SE" dirty="0">
                <a:solidFill>
                  <a:schemeClr val="accent3"/>
                </a:solidFill>
              </a:rPr>
              <a:t> </a:t>
            </a:r>
            <a:r>
              <a:rPr lang="sv-SE" dirty="0" err="1">
                <a:solidFill>
                  <a:schemeClr val="accent3"/>
                </a:solidFill>
              </a:rPr>
              <a:t>transitions</a:t>
            </a:r>
            <a:endParaRPr lang="sv-SE" dirty="0">
              <a:solidFill>
                <a:schemeClr val="accent3"/>
              </a:solidFill>
            </a:endParaRPr>
          </a:p>
        </p:txBody>
      </p:sp>
      <p:sp>
        <p:nvSpPr>
          <p:cNvPr id="7" name="Frihandsfigur: Form 6">
            <a:extLst>
              <a:ext uri="{FF2B5EF4-FFF2-40B4-BE49-F238E27FC236}">
                <a16:creationId xmlns:a16="http://schemas.microsoft.com/office/drawing/2014/main" id="{15FF85F1-A47A-4EF2-939C-89222CC57F64}"/>
              </a:ext>
            </a:extLst>
          </p:cNvPr>
          <p:cNvSpPr/>
          <p:nvPr/>
        </p:nvSpPr>
        <p:spPr>
          <a:xfrm>
            <a:off x="6817056" y="2279513"/>
            <a:ext cx="1818401" cy="341632"/>
          </a:xfrm>
          <a:custGeom>
            <a:avLst/>
            <a:gdLst>
              <a:gd name="connsiteX0" fmla="*/ 0 w 4679978"/>
              <a:gd name="connsiteY0" fmla="*/ 0 h 2117843"/>
              <a:gd name="connsiteX1" fmla="*/ 4679978 w 4679978"/>
              <a:gd name="connsiteY1" fmla="*/ 0 h 2117843"/>
              <a:gd name="connsiteX2" fmla="*/ 4679978 w 4679978"/>
              <a:gd name="connsiteY2" fmla="*/ 2117843 h 2117843"/>
              <a:gd name="connsiteX3" fmla="*/ 0 w 4679978"/>
              <a:gd name="connsiteY3" fmla="*/ 2117843 h 2117843"/>
              <a:gd name="connsiteX4" fmla="*/ 0 w 4679978"/>
              <a:gd name="connsiteY4" fmla="*/ 0 h 2117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9978" h="2117843">
                <a:moveTo>
                  <a:pt x="0" y="0"/>
                </a:moveTo>
                <a:lnTo>
                  <a:pt x="4679978" y="0"/>
                </a:lnTo>
                <a:lnTo>
                  <a:pt x="4679978" y="2117843"/>
                </a:lnTo>
                <a:lnTo>
                  <a:pt x="0" y="2117843"/>
                </a:lnTo>
                <a:lnTo>
                  <a:pt x="0" y="0"/>
                </a:lnTo>
                <a:close/>
              </a:path>
            </a:pathLst>
          </a:custGeom>
          <a:noFill/>
        </p:spPr>
        <p:txBody>
          <a:bodyPr vert="horz" wrap="square" lIns="45720" tIns="45720" rIns="45720" bIns="45720" rtlCol="0">
            <a:spAutoFit/>
          </a:bodyPr>
          <a:lstStyle/>
          <a:p>
            <a:pPr algn="ctr" defTabSz="914400">
              <a:lnSpc>
                <a:spcPct val="90000"/>
              </a:lnSpc>
              <a:spcBef>
                <a:spcPts val="1200"/>
              </a:spcBef>
              <a:spcAft>
                <a:spcPts val="200"/>
              </a:spcAft>
              <a:buSzPct val="100000"/>
            </a:pPr>
            <a:r>
              <a:rPr lang="en-US" dirty="0">
                <a:solidFill>
                  <a:schemeClr val="accent3"/>
                </a:solidFill>
              </a:rPr>
              <a:t>Diagnosis silos</a:t>
            </a:r>
            <a:endParaRPr lang="sv-SE" dirty="0">
              <a:solidFill>
                <a:schemeClr val="accent3"/>
              </a:solidFill>
            </a:endParaRPr>
          </a:p>
        </p:txBody>
      </p:sp>
      <p:sp>
        <p:nvSpPr>
          <p:cNvPr id="8" name="Frihandsfigur: Form 7">
            <a:extLst>
              <a:ext uri="{FF2B5EF4-FFF2-40B4-BE49-F238E27FC236}">
                <a16:creationId xmlns:a16="http://schemas.microsoft.com/office/drawing/2014/main" id="{D68B508E-5E29-48F5-836C-1AA0602A649F}"/>
              </a:ext>
            </a:extLst>
          </p:cNvPr>
          <p:cNvSpPr/>
          <p:nvPr/>
        </p:nvSpPr>
        <p:spPr>
          <a:xfrm>
            <a:off x="9242872" y="2279513"/>
            <a:ext cx="1818401" cy="341632"/>
          </a:xfrm>
          <a:custGeom>
            <a:avLst/>
            <a:gdLst>
              <a:gd name="connsiteX0" fmla="*/ 0 w 4679978"/>
              <a:gd name="connsiteY0" fmla="*/ 0 h 2117843"/>
              <a:gd name="connsiteX1" fmla="*/ 4679978 w 4679978"/>
              <a:gd name="connsiteY1" fmla="*/ 0 h 2117843"/>
              <a:gd name="connsiteX2" fmla="*/ 4679978 w 4679978"/>
              <a:gd name="connsiteY2" fmla="*/ 2117843 h 2117843"/>
              <a:gd name="connsiteX3" fmla="*/ 0 w 4679978"/>
              <a:gd name="connsiteY3" fmla="*/ 2117843 h 2117843"/>
              <a:gd name="connsiteX4" fmla="*/ 0 w 4679978"/>
              <a:gd name="connsiteY4" fmla="*/ 0 h 2117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9978" h="2117843">
                <a:moveTo>
                  <a:pt x="0" y="0"/>
                </a:moveTo>
                <a:lnTo>
                  <a:pt x="4679978" y="0"/>
                </a:lnTo>
                <a:lnTo>
                  <a:pt x="4679978" y="2117843"/>
                </a:lnTo>
                <a:lnTo>
                  <a:pt x="0" y="2117843"/>
                </a:lnTo>
                <a:lnTo>
                  <a:pt x="0" y="0"/>
                </a:lnTo>
                <a:close/>
              </a:path>
            </a:pathLst>
          </a:custGeom>
          <a:noFill/>
        </p:spPr>
        <p:txBody>
          <a:bodyPr vert="horz" wrap="square" lIns="45720" tIns="45720" rIns="45720" bIns="45720" rtlCol="0">
            <a:spAutoFit/>
          </a:bodyPr>
          <a:lstStyle/>
          <a:p>
            <a:pPr algn="ctr" defTabSz="914400">
              <a:lnSpc>
                <a:spcPct val="90000"/>
              </a:lnSpc>
              <a:spcBef>
                <a:spcPts val="1200"/>
              </a:spcBef>
              <a:spcAft>
                <a:spcPts val="200"/>
              </a:spcAft>
              <a:buSzPct val="100000"/>
            </a:pPr>
            <a:r>
              <a:rPr lang="en-US" dirty="0">
                <a:solidFill>
                  <a:schemeClr val="accent3"/>
                </a:solidFill>
              </a:rPr>
              <a:t>Caregiver silos</a:t>
            </a:r>
            <a:endParaRPr lang="sv-SE" dirty="0">
              <a:solidFill>
                <a:schemeClr val="accent3"/>
              </a:solidFill>
            </a:endParaRPr>
          </a:p>
        </p:txBody>
      </p:sp>
      <p:sp>
        <p:nvSpPr>
          <p:cNvPr id="5" name="Rektangel: rundade hörn 4">
            <a:extLst>
              <a:ext uri="{FF2B5EF4-FFF2-40B4-BE49-F238E27FC236}">
                <a16:creationId xmlns:a16="http://schemas.microsoft.com/office/drawing/2014/main" id="{BB98C969-5EE6-4D78-85AA-8B7AEB32715C}"/>
              </a:ext>
            </a:extLst>
          </p:cNvPr>
          <p:cNvSpPr/>
          <p:nvPr/>
        </p:nvSpPr>
        <p:spPr>
          <a:xfrm>
            <a:off x="6681458" y="2110167"/>
            <a:ext cx="5276040" cy="269220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solidFill>
                <a:schemeClr val="accent3"/>
              </a:solidFill>
            </a:endParaRPr>
          </a:p>
        </p:txBody>
      </p:sp>
      <p:sp>
        <p:nvSpPr>
          <p:cNvPr id="9" name="Rektangel: rundade hörn 8">
            <a:extLst>
              <a:ext uri="{FF2B5EF4-FFF2-40B4-BE49-F238E27FC236}">
                <a16:creationId xmlns:a16="http://schemas.microsoft.com/office/drawing/2014/main" id="{6157E8E1-C79E-4FBF-9F72-20960000E37B}"/>
              </a:ext>
            </a:extLst>
          </p:cNvPr>
          <p:cNvSpPr/>
          <p:nvPr/>
        </p:nvSpPr>
        <p:spPr>
          <a:xfrm>
            <a:off x="132041" y="2110167"/>
            <a:ext cx="6419761" cy="361253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solidFill>
                <a:schemeClr val="accent3"/>
              </a:solidFill>
            </a:endParaRPr>
          </a:p>
        </p:txBody>
      </p:sp>
      <p:sp>
        <p:nvSpPr>
          <p:cNvPr id="10" name="Rektangel: rundade hörn 9">
            <a:extLst>
              <a:ext uri="{FF2B5EF4-FFF2-40B4-BE49-F238E27FC236}">
                <a16:creationId xmlns:a16="http://schemas.microsoft.com/office/drawing/2014/main" id="{6672893D-C11F-414F-977C-9CC0466C781C}"/>
              </a:ext>
            </a:extLst>
          </p:cNvPr>
          <p:cNvSpPr/>
          <p:nvPr/>
        </p:nvSpPr>
        <p:spPr>
          <a:xfrm>
            <a:off x="6681458" y="4840759"/>
            <a:ext cx="5276039" cy="189863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solidFill>
                <a:schemeClr val="accent3"/>
              </a:solidFill>
            </a:endParaRPr>
          </a:p>
        </p:txBody>
      </p:sp>
      <p:sp>
        <p:nvSpPr>
          <p:cNvPr id="11" name="textruta 10">
            <a:extLst>
              <a:ext uri="{FF2B5EF4-FFF2-40B4-BE49-F238E27FC236}">
                <a16:creationId xmlns:a16="http://schemas.microsoft.com/office/drawing/2014/main" id="{2428F36F-7B67-494D-812B-E343792EC15C}"/>
              </a:ext>
            </a:extLst>
          </p:cNvPr>
          <p:cNvSpPr txBox="1"/>
          <p:nvPr/>
        </p:nvSpPr>
        <p:spPr>
          <a:xfrm>
            <a:off x="6681458" y="4931160"/>
            <a:ext cx="5216291" cy="1754326"/>
          </a:xfrm>
          <a:prstGeom prst="rect">
            <a:avLst/>
          </a:prstGeom>
          <a:noFill/>
        </p:spPr>
        <p:txBody>
          <a:bodyPr wrap="square" rtlCol="0">
            <a:spAutoFit/>
          </a:bodyPr>
          <a:lstStyle/>
          <a:p>
            <a:r>
              <a:rPr lang="sv-SE" u="sng" dirty="0" err="1">
                <a:solidFill>
                  <a:schemeClr val="accent3"/>
                </a:solidFill>
              </a:rPr>
              <a:t>Impacts</a:t>
            </a:r>
            <a:endParaRPr lang="sv-SE" u="sng" dirty="0">
              <a:solidFill>
                <a:schemeClr val="accent3"/>
              </a:solidFill>
            </a:endParaRPr>
          </a:p>
          <a:p>
            <a:endParaRPr lang="sv-SE" u="sng" dirty="0">
              <a:solidFill>
                <a:schemeClr val="accent3"/>
              </a:solidFill>
            </a:endParaRPr>
          </a:p>
          <a:p>
            <a:pPr marL="285750" indent="-285750">
              <a:buFont typeface="Arial" panose="020B0604020202020204" pitchFamily="34" charset="0"/>
              <a:buChar char="•"/>
            </a:pPr>
            <a:r>
              <a:rPr lang="sv-SE" dirty="0" err="1">
                <a:solidFill>
                  <a:schemeClr val="accent3"/>
                </a:solidFill>
              </a:rPr>
              <a:t>Increased</a:t>
            </a:r>
            <a:r>
              <a:rPr lang="sv-SE" dirty="0">
                <a:solidFill>
                  <a:schemeClr val="accent3"/>
                </a:solidFill>
              </a:rPr>
              <a:t> </a:t>
            </a:r>
            <a:r>
              <a:rPr lang="sv-SE" dirty="0" err="1">
                <a:solidFill>
                  <a:schemeClr val="accent3"/>
                </a:solidFill>
              </a:rPr>
              <a:t>Continuity</a:t>
            </a:r>
            <a:r>
              <a:rPr lang="sv-SE" dirty="0">
                <a:solidFill>
                  <a:schemeClr val="accent3"/>
                </a:solidFill>
              </a:rPr>
              <a:t> of </a:t>
            </a:r>
            <a:r>
              <a:rPr lang="sv-SE" dirty="0" err="1">
                <a:solidFill>
                  <a:schemeClr val="accent3"/>
                </a:solidFill>
              </a:rPr>
              <a:t>care</a:t>
            </a:r>
            <a:r>
              <a:rPr lang="sv-SE" dirty="0">
                <a:solidFill>
                  <a:schemeClr val="accent3"/>
                </a:solidFill>
              </a:rPr>
              <a:t> </a:t>
            </a:r>
            <a:r>
              <a:rPr lang="sv-SE" dirty="0">
                <a:solidFill>
                  <a:schemeClr val="accent3"/>
                </a:solidFill>
                <a:sym typeface="Wingdings" panose="05000000000000000000" pitchFamily="2" charset="2"/>
              </a:rPr>
              <a:t> </a:t>
            </a:r>
            <a:r>
              <a:rPr lang="sv-SE" dirty="0" err="1">
                <a:solidFill>
                  <a:schemeClr val="accent3"/>
                </a:solidFill>
                <a:sym typeface="Wingdings" panose="05000000000000000000" pitchFamily="2" charset="2"/>
              </a:rPr>
              <a:t>reduction</a:t>
            </a:r>
            <a:r>
              <a:rPr lang="sv-SE" dirty="0">
                <a:solidFill>
                  <a:schemeClr val="accent3"/>
                </a:solidFill>
                <a:sym typeface="Wingdings" panose="05000000000000000000" pitchFamily="2" charset="2"/>
              </a:rPr>
              <a:t> in </a:t>
            </a:r>
            <a:r>
              <a:rPr lang="sv-SE" dirty="0" err="1">
                <a:solidFill>
                  <a:schemeClr val="accent3"/>
                </a:solidFill>
                <a:sym typeface="Wingdings" panose="05000000000000000000" pitchFamily="2" charset="2"/>
              </a:rPr>
              <a:t>clinical</a:t>
            </a:r>
            <a:r>
              <a:rPr lang="sv-SE" dirty="0">
                <a:solidFill>
                  <a:schemeClr val="accent3"/>
                </a:solidFill>
                <a:sym typeface="Wingdings" panose="05000000000000000000" pitchFamily="2" charset="2"/>
              </a:rPr>
              <a:t> &amp; patient data </a:t>
            </a:r>
            <a:r>
              <a:rPr lang="sv-SE" dirty="0" err="1">
                <a:solidFill>
                  <a:schemeClr val="accent3"/>
                </a:solidFill>
                <a:sym typeface="Wingdings" panose="05000000000000000000" pitchFamily="2" charset="2"/>
              </a:rPr>
              <a:t>errors</a:t>
            </a:r>
            <a:r>
              <a:rPr lang="sv-SE" dirty="0">
                <a:solidFill>
                  <a:schemeClr val="accent3"/>
                </a:solidFill>
                <a:sym typeface="Wingdings" panose="05000000000000000000" pitchFamily="2" charset="2"/>
              </a:rPr>
              <a:t>  </a:t>
            </a:r>
            <a:r>
              <a:rPr lang="sv-SE" b="1" dirty="0" err="1">
                <a:solidFill>
                  <a:schemeClr val="accent3"/>
                </a:solidFill>
                <a:sym typeface="Wingdings" panose="05000000000000000000" pitchFamily="2" charset="2"/>
              </a:rPr>
              <a:t>quality</a:t>
            </a:r>
            <a:r>
              <a:rPr lang="sv-SE" b="1" dirty="0">
                <a:solidFill>
                  <a:schemeClr val="accent3"/>
                </a:solidFill>
                <a:sym typeface="Wingdings" panose="05000000000000000000" pitchFamily="2" charset="2"/>
              </a:rPr>
              <a:t> of </a:t>
            </a:r>
            <a:r>
              <a:rPr lang="sv-SE" b="1" dirty="0" err="1">
                <a:solidFill>
                  <a:schemeClr val="accent3"/>
                </a:solidFill>
                <a:sym typeface="Wingdings" panose="05000000000000000000" pitchFamily="2" charset="2"/>
              </a:rPr>
              <a:t>care</a:t>
            </a:r>
            <a:endParaRPr lang="sv-SE" b="1" dirty="0">
              <a:solidFill>
                <a:schemeClr val="accent3"/>
              </a:solidFill>
              <a:sym typeface="Wingdings" panose="05000000000000000000" pitchFamily="2" charset="2"/>
            </a:endParaRPr>
          </a:p>
          <a:p>
            <a:pPr marL="285750" indent="-285750">
              <a:buFont typeface="Arial" panose="020B0604020202020204" pitchFamily="34" charset="0"/>
              <a:buChar char="•"/>
            </a:pPr>
            <a:r>
              <a:rPr lang="sv-SE" dirty="0" err="1">
                <a:solidFill>
                  <a:schemeClr val="accent3"/>
                </a:solidFill>
                <a:sym typeface="Wingdings" panose="05000000000000000000" pitchFamily="2" charset="2"/>
              </a:rPr>
              <a:t>Improved</a:t>
            </a:r>
            <a:r>
              <a:rPr lang="sv-SE" dirty="0">
                <a:solidFill>
                  <a:schemeClr val="accent3"/>
                </a:solidFill>
                <a:sym typeface="Wingdings" panose="05000000000000000000" pitchFamily="2" charset="2"/>
              </a:rPr>
              <a:t> </a:t>
            </a:r>
            <a:r>
              <a:rPr lang="sv-SE" dirty="0" err="1">
                <a:solidFill>
                  <a:schemeClr val="accent3"/>
                </a:solidFill>
                <a:sym typeface="Wingdings" panose="05000000000000000000" pitchFamily="2" charset="2"/>
              </a:rPr>
              <a:t>coordination</a:t>
            </a:r>
            <a:r>
              <a:rPr lang="sv-SE" dirty="0">
                <a:solidFill>
                  <a:schemeClr val="accent3"/>
                </a:solidFill>
                <a:sym typeface="Wingdings" panose="05000000000000000000" pitchFamily="2" charset="2"/>
              </a:rPr>
              <a:t> of </a:t>
            </a:r>
            <a:r>
              <a:rPr lang="sv-SE" dirty="0" err="1">
                <a:solidFill>
                  <a:schemeClr val="accent3"/>
                </a:solidFill>
                <a:sym typeface="Wingdings" panose="05000000000000000000" pitchFamily="2" charset="2"/>
              </a:rPr>
              <a:t>care</a:t>
            </a:r>
            <a:r>
              <a:rPr lang="sv-SE" dirty="0">
                <a:solidFill>
                  <a:schemeClr val="accent3"/>
                </a:solidFill>
                <a:sym typeface="Wingdings" panose="05000000000000000000" pitchFamily="2" charset="2"/>
              </a:rPr>
              <a:t>  less </a:t>
            </a:r>
            <a:r>
              <a:rPr lang="sv-SE" dirty="0" err="1">
                <a:solidFill>
                  <a:schemeClr val="accent3"/>
                </a:solidFill>
                <a:sym typeface="Wingdings" panose="05000000000000000000" pitchFamily="2" charset="2"/>
              </a:rPr>
              <a:t>time</a:t>
            </a:r>
            <a:r>
              <a:rPr lang="sv-SE" dirty="0">
                <a:solidFill>
                  <a:schemeClr val="accent3"/>
                </a:solidFill>
                <a:sym typeface="Wingdings" panose="05000000000000000000" pitchFamily="2" charset="2"/>
              </a:rPr>
              <a:t> </a:t>
            </a:r>
            <a:r>
              <a:rPr lang="sv-SE" dirty="0" err="1">
                <a:solidFill>
                  <a:schemeClr val="accent3"/>
                </a:solidFill>
                <a:sym typeface="Wingdings" panose="05000000000000000000" pitchFamily="2" charset="2"/>
              </a:rPr>
              <a:t>spent</a:t>
            </a:r>
            <a:r>
              <a:rPr lang="sv-SE" dirty="0">
                <a:solidFill>
                  <a:schemeClr val="accent3"/>
                </a:solidFill>
                <a:sym typeface="Wingdings" panose="05000000000000000000" pitchFamily="2" charset="2"/>
              </a:rPr>
              <a:t> </a:t>
            </a:r>
            <a:r>
              <a:rPr lang="sv-SE" dirty="0" err="1">
                <a:solidFill>
                  <a:schemeClr val="accent3"/>
                </a:solidFill>
                <a:sym typeface="Wingdings" panose="05000000000000000000" pitchFamily="2" charset="2"/>
              </a:rPr>
              <a:t>visiting</a:t>
            </a:r>
            <a:r>
              <a:rPr lang="sv-SE" dirty="0">
                <a:solidFill>
                  <a:schemeClr val="accent3"/>
                </a:solidFill>
                <a:sym typeface="Wingdings" panose="05000000000000000000" pitchFamily="2" charset="2"/>
              </a:rPr>
              <a:t> </a:t>
            </a:r>
            <a:r>
              <a:rPr lang="sv-SE" dirty="0" err="1">
                <a:solidFill>
                  <a:schemeClr val="accent3"/>
                </a:solidFill>
                <a:sym typeface="Wingdings" panose="05000000000000000000" pitchFamily="2" charset="2"/>
              </a:rPr>
              <a:t>care</a:t>
            </a:r>
            <a:r>
              <a:rPr lang="sv-SE" dirty="0">
                <a:solidFill>
                  <a:schemeClr val="accent3"/>
                </a:solidFill>
                <a:sym typeface="Wingdings" panose="05000000000000000000" pitchFamily="2" charset="2"/>
              </a:rPr>
              <a:t> </a:t>
            </a:r>
            <a:r>
              <a:rPr lang="sv-SE" dirty="0" err="1">
                <a:solidFill>
                  <a:schemeClr val="accent3"/>
                </a:solidFill>
                <a:sym typeface="Wingdings" panose="05000000000000000000" pitchFamily="2" charset="2"/>
              </a:rPr>
              <a:t>facilities</a:t>
            </a:r>
            <a:r>
              <a:rPr lang="sv-SE" dirty="0">
                <a:solidFill>
                  <a:schemeClr val="accent3"/>
                </a:solidFill>
                <a:sym typeface="Wingdings" panose="05000000000000000000" pitchFamily="2" charset="2"/>
              </a:rPr>
              <a:t>  </a:t>
            </a:r>
            <a:r>
              <a:rPr lang="sv-SE" b="1" dirty="0" err="1">
                <a:solidFill>
                  <a:schemeClr val="accent3"/>
                </a:solidFill>
                <a:sym typeface="Wingdings" panose="05000000000000000000" pitchFamily="2" charset="2"/>
              </a:rPr>
              <a:t>quality</a:t>
            </a:r>
            <a:r>
              <a:rPr lang="sv-SE" b="1" dirty="0">
                <a:solidFill>
                  <a:schemeClr val="accent3"/>
                </a:solidFill>
                <a:sym typeface="Wingdings" panose="05000000000000000000" pitchFamily="2" charset="2"/>
              </a:rPr>
              <a:t> of </a:t>
            </a:r>
            <a:r>
              <a:rPr lang="sv-SE" b="1" dirty="0" err="1">
                <a:solidFill>
                  <a:schemeClr val="accent3"/>
                </a:solidFill>
                <a:sym typeface="Wingdings" panose="05000000000000000000" pitchFamily="2" charset="2"/>
              </a:rPr>
              <a:t>life</a:t>
            </a:r>
            <a:endParaRPr lang="sv-SE" b="1" dirty="0">
              <a:solidFill>
                <a:schemeClr val="accent3"/>
              </a:solidFill>
            </a:endParaRPr>
          </a:p>
        </p:txBody>
      </p:sp>
    </p:spTree>
    <p:extLst>
      <p:ext uri="{BB962C8B-B14F-4D97-AF65-F5344CB8AC3E}">
        <p14:creationId xmlns:p14="http://schemas.microsoft.com/office/powerpoint/2010/main" val="25875870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D469DE9-4C44-477F-BE06-26AB47CE79AC}"/>
              </a:ext>
            </a:extLst>
          </p:cNvPr>
          <p:cNvSpPr>
            <a:spLocks noGrp="1"/>
          </p:cNvSpPr>
          <p:nvPr>
            <p:ph type="title"/>
          </p:nvPr>
        </p:nvSpPr>
        <p:spPr/>
        <p:txBody>
          <a:bodyPr/>
          <a:lstStyle/>
          <a:p>
            <a:endParaRPr lang="sv-SE"/>
          </a:p>
        </p:txBody>
      </p:sp>
      <p:pic>
        <p:nvPicPr>
          <p:cNvPr id="5" name="Platshållare för innehåll 4">
            <a:extLst>
              <a:ext uri="{FF2B5EF4-FFF2-40B4-BE49-F238E27FC236}">
                <a16:creationId xmlns:a16="http://schemas.microsoft.com/office/drawing/2014/main" id="{0DB49B77-6BC2-4AE5-9D11-A71D482F4C8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617815" y="1825625"/>
            <a:ext cx="4956370" cy="4351338"/>
          </a:xfrm>
        </p:spPr>
      </p:pic>
    </p:spTree>
    <p:extLst>
      <p:ext uri="{BB962C8B-B14F-4D97-AF65-F5344CB8AC3E}">
        <p14:creationId xmlns:p14="http://schemas.microsoft.com/office/powerpoint/2010/main" val="10851546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199" y="733124"/>
            <a:ext cx="10515600" cy="815975"/>
          </a:xfrm>
        </p:spPr>
        <p:txBody>
          <a:bodyPr>
            <a:normAutofit/>
          </a:bodyPr>
          <a:lstStyle/>
          <a:p>
            <a:r>
              <a:rPr lang="en-GB" dirty="0">
                <a:latin typeface="+mn-lt"/>
              </a:rPr>
              <a:t>CAREMATRIX expected impacts</a:t>
            </a:r>
            <a:endParaRPr lang="en-US" dirty="0">
              <a:latin typeface="+mn-lt"/>
            </a:endParaRPr>
          </a:p>
        </p:txBody>
      </p:sp>
      <p:pic>
        <p:nvPicPr>
          <p:cNvPr id="10" name="Picture 9">
            <a:extLst>
              <a:ext uri="{FF2B5EF4-FFF2-40B4-BE49-F238E27FC236}">
                <a16:creationId xmlns:a16="http://schemas.microsoft.com/office/drawing/2014/main" id="{4DF6D52A-8591-3446-BA6D-97D42529DD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3891" y="1990436"/>
            <a:ext cx="11104217" cy="3374587"/>
          </a:xfrm>
          <a:prstGeom prst="rect">
            <a:avLst/>
          </a:prstGeom>
        </p:spPr>
      </p:pic>
    </p:spTree>
    <p:extLst>
      <p:ext uri="{BB962C8B-B14F-4D97-AF65-F5344CB8AC3E}">
        <p14:creationId xmlns:p14="http://schemas.microsoft.com/office/powerpoint/2010/main" val="14155367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E7CEE-DC81-4D8E-A85F-62DAEFE3323B}"/>
              </a:ext>
            </a:extLst>
          </p:cNvPr>
          <p:cNvSpPr>
            <a:spLocks noGrp="1"/>
          </p:cNvSpPr>
          <p:nvPr>
            <p:ph type="title"/>
          </p:nvPr>
        </p:nvSpPr>
        <p:spPr>
          <a:xfrm>
            <a:off x="838080" y="750621"/>
            <a:ext cx="10515240" cy="553998"/>
          </a:xfrm>
        </p:spPr>
        <p:txBody>
          <a:bodyPr/>
          <a:lstStyle/>
          <a:p>
            <a:r>
              <a:rPr lang="eu-ES" sz="4000" dirty="0"/>
              <a:t>C</a:t>
            </a:r>
            <a:r>
              <a:rPr lang="es-ES" sz="4000" dirty="0" err="1"/>
              <a:t>areMatrix</a:t>
            </a:r>
            <a:r>
              <a:rPr lang="es-ES" sz="4000" dirty="0"/>
              <a:t> </a:t>
            </a:r>
            <a:r>
              <a:rPr lang="es-ES" sz="4000" dirty="0" err="1"/>
              <a:t>Building</a:t>
            </a:r>
            <a:r>
              <a:rPr lang="es-ES" sz="4000" dirty="0"/>
              <a:t> Blocks </a:t>
            </a:r>
            <a:r>
              <a:rPr lang="es-ES" sz="4000" dirty="0" err="1"/>
              <a:t>Model</a:t>
            </a:r>
            <a:endParaRPr lang="es-ES" sz="4000" dirty="0"/>
          </a:p>
        </p:txBody>
      </p:sp>
      <p:pic>
        <p:nvPicPr>
          <p:cNvPr id="6" name="Imagen 5">
            <a:extLst>
              <a:ext uri="{FF2B5EF4-FFF2-40B4-BE49-F238E27FC236}">
                <a16:creationId xmlns:a16="http://schemas.microsoft.com/office/drawing/2014/main" id="{3345DC46-E104-4223-89AB-03A97A2177B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43904" y="1856181"/>
            <a:ext cx="7738262" cy="4618330"/>
          </a:xfrm>
          <a:prstGeom prst="rect">
            <a:avLst/>
          </a:prstGeom>
          <a:noFill/>
          <a:ln>
            <a:noFill/>
          </a:ln>
        </p:spPr>
      </p:pic>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9903" y="1856181"/>
            <a:ext cx="5778144" cy="23213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Theoretical Care Pathway</a:t>
            </a:r>
          </a:p>
          <a:p>
            <a:r>
              <a:rPr lang="en-US" dirty="0"/>
              <a:t>Continuous flow</a:t>
            </a:r>
          </a:p>
          <a:p>
            <a:r>
              <a:rPr lang="en-US" dirty="0"/>
              <a:t>Patient and </a:t>
            </a:r>
            <a:r>
              <a:rPr lang="en-US" dirty="0" err="1"/>
              <a:t>carer</a:t>
            </a:r>
            <a:r>
              <a:rPr lang="en-US" dirty="0"/>
              <a:t> participation all along the process</a:t>
            </a:r>
          </a:p>
        </p:txBody>
      </p:sp>
      <p:sp>
        <p:nvSpPr>
          <p:cNvPr id="3" name="Rektangel 2">
            <a:extLst>
              <a:ext uri="{FF2B5EF4-FFF2-40B4-BE49-F238E27FC236}">
                <a16:creationId xmlns:a16="http://schemas.microsoft.com/office/drawing/2014/main" id="{FD283CCC-D817-435B-83BD-5A2B6AD6C6F3}"/>
              </a:ext>
            </a:extLst>
          </p:cNvPr>
          <p:cNvSpPr/>
          <p:nvPr/>
        </p:nvSpPr>
        <p:spPr>
          <a:xfrm>
            <a:off x="559903" y="5784213"/>
            <a:ext cx="5276121" cy="923330"/>
          </a:xfrm>
          <a:prstGeom prst="rect">
            <a:avLst/>
          </a:prstGeom>
          <a:solidFill>
            <a:schemeClr val="accent2">
              <a:lumMod val="20000"/>
              <a:lumOff val="80000"/>
            </a:schemeClr>
          </a:solidFill>
        </p:spPr>
        <p:txBody>
          <a:bodyPr wrap="square">
            <a:spAutoFit/>
          </a:bodyPr>
          <a:lstStyle/>
          <a:p>
            <a:r>
              <a:rPr lang="en-US" dirty="0" err="1"/>
              <a:t>Följande</a:t>
            </a:r>
            <a:r>
              <a:rPr lang="en-US" dirty="0"/>
              <a:t> </a:t>
            </a:r>
            <a:r>
              <a:rPr lang="en-US" dirty="0" err="1"/>
              <a:t>beskrivs</a:t>
            </a:r>
            <a:r>
              <a:rPr lang="en-US" dirty="0"/>
              <a:t> </a:t>
            </a:r>
            <a:r>
              <a:rPr lang="en-US" dirty="0" err="1"/>
              <a:t>i</a:t>
            </a:r>
            <a:r>
              <a:rPr lang="en-US" dirty="0"/>
              <a:t> </a:t>
            </a:r>
            <a:r>
              <a:rPr lang="en-US" dirty="0" err="1"/>
              <a:t>detalj</a:t>
            </a:r>
            <a:r>
              <a:rPr lang="en-US" dirty="0"/>
              <a:t> </a:t>
            </a:r>
            <a:r>
              <a:rPr lang="en-US" dirty="0" err="1"/>
              <a:t>i</a:t>
            </a:r>
            <a:r>
              <a:rPr lang="en-US" dirty="0"/>
              <a:t> </a:t>
            </a:r>
            <a:r>
              <a:rPr lang="en-US" dirty="0" err="1"/>
              <a:t>projektets</a:t>
            </a:r>
            <a:r>
              <a:rPr lang="en-US" dirty="0"/>
              <a:t> </a:t>
            </a:r>
          </a:p>
          <a:p>
            <a:r>
              <a:rPr lang="en-US" dirty="0"/>
              <a:t>“scope-document”, </a:t>
            </a:r>
            <a:r>
              <a:rPr lang="en-US" dirty="0" err="1"/>
              <a:t>och</a:t>
            </a:r>
            <a:r>
              <a:rPr lang="en-US" dirty="0"/>
              <a:t> </a:t>
            </a:r>
            <a:r>
              <a:rPr lang="en-US" dirty="0" err="1"/>
              <a:t>kommer</a:t>
            </a:r>
            <a:r>
              <a:rPr lang="en-US" dirty="0"/>
              <a:t> </a:t>
            </a:r>
            <a:r>
              <a:rPr lang="en-US" dirty="0" err="1"/>
              <a:t>att</a:t>
            </a:r>
            <a:r>
              <a:rPr lang="en-US" dirty="0"/>
              <a:t> </a:t>
            </a:r>
            <a:r>
              <a:rPr lang="en-US" dirty="0" err="1"/>
              <a:t>publiceras</a:t>
            </a:r>
            <a:r>
              <a:rPr lang="en-US" dirty="0"/>
              <a:t> </a:t>
            </a:r>
            <a:r>
              <a:rPr lang="en-US" dirty="0" err="1"/>
              <a:t>på</a:t>
            </a:r>
            <a:r>
              <a:rPr lang="en-US" dirty="0"/>
              <a:t> </a:t>
            </a:r>
            <a:r>
              <a:rPr lang="en-US" dirty="0" err="1"/>
              <a:t>projektets</a:t>
            </a:r>
            <a:r>
              <a:rPr lang="en-US" dirty="0"/>
              <a:t> </a:t>
            </a:r>
            <a:r>
              <a:rPr lang="en-US" dirty="0" err="1"/>
              <a:t>hemsida</a:t>
            </a:r>
            <a:r>
              <a:rPr lang="en-US" dirty="0"/>
              <a:t> </a:t>
            </a:r>
            <a:r>
              <a:rPr lang="en-US" u="sng" dirty="0"/>
              <a:t>Carematrix.eu</a:t>
            </a:r>
          </a:p>
        </p:txBody>
      </p:sp>
    </p:spTree>
    <p:extLst>
      <p:ext uri="{BB962C8B-B14F-4D97-AF65-F5344CB8AC3E}">
        <p14:creationId xmlns:p14="http://schemas.microsoft.com/office/powerpoint/2010/main" val="2604867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E7CEE-DC81-4D8E-A85F-62DAEFE3323B}"/>
              </a:ext>
            </a:extLst>
          </p:cNvPr>
          <p:cNvSpPr>
            <a:spLocks noGrp="1"/>
          </p:cNvSpPr>
          <p:nvPr>
            <p:ph type="title"/>
          </p:nvPr>
        </p:nvSpPr>
        <p:spPr>
          <a:xfrm>
            <a:off x="838080" y="750621"/>
            <a:ext cx="10515240" cy="553998"/>
          </a:xfrm>
        </p:spPr>
        <p:txBody>
          <a:bodyPr/>
          <a:lstStyle/>
          <a:p>
            <a:r>
              <a:rPr lang="eu-ES" sz="4000" dirty="0"/>
              <a:t>C</a:t>
            </a:r>
            <a:r>
              <a:rPr lang="es-ES" sz="4000" dirty="0" err="1"/>
              <a:t>areMatrix</a:t>
            </a:r>
            <a:r>
              <a:rPr lang="es-ES" sz="4000" dirty="0"/>
              <a:t> </a:t>
            </a:r>
            <a:r>
              <a:rPr lang="es-ES" sz="4000" dirty="0" err="1"/>
              <a:t>Building</a:t>
            </a:r>
            <a:r>
              <a:rPr lang="es-ES" sz="4000" dirty="0"/>
              <a:t> Blocks </a:t>
            </a:r>
            <a:r>
              <a:rPr lang="es-ES" sz="4000" dirty="0" err="1"/>
              <a:t>Model</a:t>
            </a:r>
            <a:endParaRPr lang="es-ES" sz="4000" dirty="0"/>
          </a:p>
        </p:txBody>
      </p:sp>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838080" y="1640432"/>
            <a:ext cx="8860100" cy="5539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General rationale behind the model:</a:t>
            </a:r>
          </a:p>
        </p:txBody>
      </p:sp>
      <p:pic>
        <p:nvPicPr>
          <p:cNvPr id="5" name="Imagen 4">
            <a:extLst>
              <a:ext uri="{FF2B5EF4-FFF2-40B4-BE49-F238E27FC236}">
                <a16:creationId xmlns:a16="http://schemas.microsoft.com/office/drawing/2014/main" id="{4EF1B2A8-4A2B-4E5B-B345-119E429ACB4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3508" y="3084242"/>
            <a:ext cx="2321479" cy="1385499"/>
          </a:xfrm>
          <a:prstGeom prst="rect">
            <a:avLst/>
          </a:prstGeom>
          <a:noFill/>
          <a:ln>
            <a:noFill/>
          </a:ln>
        </p:spPr>
      </p:pic>
      <p:sp>
        <p:nvSpPr>
          <p:cNvPr id="6" name="Content Placeholder 4">
            <a:extLst>
              <a:ext uri="{FF2B5EF4-FFF2-40B4-BE49-F238E27FC236}">
                <a16:creationId xmlns:a16="http://schemas.microsoft.com/office/drawing/2014/main" id="{AA0BA260-E3F1-4B9A-B9DB-87A9D0660CFC}"/>
              </a:ext>
            </a:extLst>
          </p:cNvPr>
          <p:cNvSpPr txBox="1">
            <a:spLocks/>
          </p:cNvSpPr>
          <p:nvPr/>
        </p:nvSpPr>
        <p:spPr>
          <a:xfrm>
            <a:off x="2106282" y="2372293"/>
            <a:ext cx="9856333"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Bef>
                <a:spcPts val="600"/>
              </a:spcBef>
              <a:spcAft>
                <a:spcPts val="600"/>
              </a:spcAft>
            </a:pPr>
            <a:r>
              <a:rPr lang="en-US" sz="2000" dirty="0">
                <a:latin typeface="Arial" panose="020B0604020202020204" pitchFamily="34" charset="0"/>
                <a:ea typeface="Times New Roman" panose="02020603050405020304" pitchFamily="18" charset="0"/>
              </a:rPr>
              <a:t>M</a:t>
            </a:r>
            <a:r>
              <a:rPr lang="en-US" sz="2000" dirty="0">
                <a:effectLst/>
                <a:latin typeface="Arial" panose="020B0604020202020204" pitchFamily="34" charset="0"/>
                <a:ea typeface="Times New Roman" panose="02020603050405020304" pitchFamily="18" charset="0"/>
              </a:rPr>
              <a:t>ultimorbidity points to the </a:t>
            </a:r>
            <a:r>
              <a:rPr lang="en-US" sz="2000" b="1" dirty="0">
                <a:effectLst/>
                <a:latin typeface="Arial" panose="020B0604020202020204" pitchFamily="34" charset="0"/>
                <a:ea typeface="Times New Roman" panose="02020603050405020304" pitchFamily="18" charset="0"/>
              </a:rPr>
              <a:t>coexistence of two or more chronic conditions </a:t>
            </a:r>
            <a:r>
              <a:rPr lang="en-US" sz="2000" dirty="0">
                <a:effectLst/>
                <a:latin typeface="Arial" panose="020B0604020202020204" pitchFamily="34" charset="0"/>
                <a:ea typeface="Times New Roman" panose="02020603050405020304" pitchFamily="18" charset="0"/>
              </a:rPr>
              <a:t>in one person</a:t>
            </a:r>
          </a:p>
          <a:p>
            <a:pPr lvl="1">
              <a:spcBef>
                <a:spcPts val="600"/>
              </a:spcBef>
              <a:spcAft>
                <a:spcPts val="600"/>
              </a:spcAft>
            </a:pPr>
            <a:r>
              <a:rPr lang="en-US" sz="2000" dirty="0"/>
              <a:t>Den </a:t>
            </a:r>
            <a:r>
              <a:rPr lang="en-US" sz="2000" dirty="0" err="1"/>
              <a:t>multisjuka</a:t>
            </a:r>
            <a:r>
              <a:rPr lang="en-US" sz="2000" dirty="0"/>
              <a:t> </a:t>
            </a:r>
            <a:r>
              <a:rPr lang="en-US" sz="2000" dirty="0" err="1"/>
              <a:t>personen</a:t>
            </a:r>
            <a:r>
              <a:rPr lang="en-US" sz="2000" dirty="0"/>
              <a:t> (PMM) often have </a:t>
            </a:r>
            <a:r>
              <a:rPr lang="en-US" sz="2000" b="1" dirty="0"/>
              <a:t>confluent care needs</a:t>
            </a:r>
            <a:r>
              <a:rPr lang="en-US" sz="2000" dirty="0"/>
              <a:t>, which </a:t>
            </a:r>
            <a:r>
              <a:rPr lang="en-US" sz="2000" b="1" dirty="0"/>
              <a:t>interact</a:t>
            </a:r>
            <a:r>
              <a:rPr lang="en-US" sz="2000" dirty="0"/>
              <a:t> and can affect their capacity to self-care and their risk of health deterioration</a:t>
            </a:r>
          </a:p>
          <a:p>
            <a:pPr lvl="1">
              <a:spcBef>
                <a:spcPts val="600"/>
              </a:spcBef>
              <a:spcAft>
                <a:spcPts val="600"/>
              </a:spcAft>
            </a:pPr>
            <a:r>
              <a:rPr lang="en-US" sz="2000" dirty="0">
                <a:latin typeface="Arial" panose="020B0604020202020204" pitchFamily="34" charset="0"/>
              </a:rPr>
              <a:t>PMM </a:t>
            </a:r>
            <a:r>
              <a:rPr lang="en-US" sz="2000" b="1" dirty="0">
                <a:latin typeface="Arial" panose="020B0604020202020204" pitchFamily="34" charset="0"/>
              </a:rPr>
              <a:t>require the attention of multiple care specialties and levels of care</a:t>
            </a:r>
            <a:r>
              <a:rPr lang="en-US" sz="2000" dirty="0">
                <a:latin typeface="Arial" panose="020B0604020202020204" pitchFamily="34" charset="0"/>
              </a:rPr>
              <a:t>, including social care. Improving efficiency demands </a:t>
            </a:r>
            <a:r>
              <a:rPr lang="en-US" sz="2000" b="1" dirty="0">
                <a:latin typeface="Arial" panose="020B0604020202020204" pitchFamily="34" charset="0"/>
              </a:rPr>
              <a:t>coordination</a:t>
            </a:r>
          </a:p>
          <a:p>
            <a:pPr lvl="1">
              <a:spcBef>
                <a:spcPts val="600"/>
              </a:spcBef>
              <a:spcAft>
                <a:spcPts val="600"/>
              </a:spcAft>
            </a:pPr>
            <a:r>
              <a:rPr lang="en-US" sz="2000" dirty="0">
                <a:effectLst/>
                <a:latin typeface="Arial" panose="020B0604020202020204" pitchFamily="34" charset="0"/>
                <a:ea typeface="Times New Roman" panose="02020603050405020304" pitchFamily="18" charset="0"/>
              </a:rPr>
              <a:t>However, </a:t>
            </a:r>
            <a:r>
              <a:rPr lang="en-US" sz="2000" b="1" dirty="0">
                <a:effectLst/>
                <a:latin typeface="Arial" panose="020B0604020202020204" pitchFamily="34" charset="0"/>
                <a:ea typeface="Times New Roman" panose="02020603050405020304" pitchFamily="18" charset="0"/>
              </a:rPr>
              <a:t>traditional care </a:t>
            </a:r>
            <a:r>
              <a:rPr lang="en-US" sz="2000" dirty="0">
                <a:effectLst/>
                <a:latin typeface="Arial" panose="020B0604020202020204" pitchFamily="34" charset="0"/>
                <a:ea typeface="Times New Roman" panose="02020603050405020304" pitchFamily="18" charset="0"/>
              </a:rPr>
              <a:t>is nevertheless characterized by a </a:t>
            </a:r>
            <a:r>
              <a:rPr lang="en-US" sz="2000" b="1" dirty="0">
                <a:effectLst/>
                <a:latin typeface="Arial" panose="020B0604020202020204" pitchFamily="34" charset="0"/>
                <a:ea typeface="Times New Roman" panose="02020603050405020304" pitchFamily="18" charset="0"/>
              </a:rPr>
              <a:t>silo approach</a:t>
            </a:r>
            <a:r>
              <a:rPr lang="en-US" sz="2000" dirty="0">
                <a:effectLst/>
                <a:latin typeface="Arial" panose="020B0604020202020204" pitchFamily="34" charset="0"/>
                <a:ea typeface="Times New Roman" panose="02020603050405020304" pitchFamily="18" charset="0"/>
              </a:rPr>
              <a:t> based on single processes per pathology</a:t>
            </a:r>
          </a:p>
          <a:p>
            <a:pPr lvl="1">
              <a:spcBef>
                <a:spcPts val="600"/>
              </a:spcBef>
              <a:spcAft>
                <a:spcPts val="600"/>
              </a:spcAft>
            </a:pPr>
            <a:r>
              <a:rPr lang="en-US" sz="2000" dirty="0">
                <a:effectLst/>
                <a:latin typeface="Arial" panose="020B0604020202020204" pitchFamily="34" charset="0"/>
                <a:ea typeface="Times New Roman" panose="02020603050405020304" pitchFamily="18" charset="0"/>
              </a:rPr>
              <a:t>This complexity requires</a:t>
            </a:r>
            <a:r>
              <a:rPr lang="en-US" sz="2000" b="1" dirty="0">
                <a:effectLst/>
                <a:latin typeface="Arial" panose="020B0604020202020204" pitchFamily="34" charset="0"/>
                <a:ea typeface="Times New Roman" panose="02020603050405020304" pitchFamily="18" charset="0"/>
              </a:rPr>
              <a:t> prioritization</a:t>
            </a:r>
            <a:r>
              <a:rPr lang="en-US" sz="2000" dirty="0">
                <a:effectLst/>
                <a:latin typeface="Arial" panose="020B0604020202020204" pitchFamily="34" charset="0"/>
                <a:ea typeface="Times New Roman" panose="02020603050405020304" pitchFamily="18" charset="0"/>
              </a:rPr>
              <a:t> between different therapeutic objectives, treatments and medications</a:t>
            </a:r>
            <a:endParaRPr lang="en-US" sz="2000" dirty="0">
              <a:latin typeface="Arial" panose="020B0604020202020204" pitchFamily="34" charset="0"/>
              <a:ea typeface="Times New Roman" panose="02020603050405020304" pitchFamily="18" charset="0"/>
            </a:endParaRPr>
          </a:p>
          <a:p>
            <a:pPr lvl="1">
              <a:spcBef>
                <a:spcPts val="600"/>
              </a:spcBef>
              <a:spcAft>
                <a:spcPts val="600"/>
              </a:spcAft>
            </a:pPr>
            <a:r>
              <a:rPr lang="en-US" sz="2000" dirty="0">
                <a:effectLst/>
                <a:latin typeface="Arial" panose="020B0604020202020204" pitchFamily="34" charset="0"/>
                <a:ea typeface="Times New Roman" panose="02020603050405020304" pitchFamily="18" charset="0"/>
              </a:rPr>
              <a:t>This prioritization must be based on </a:t>
            </a:r>
            <a:r>
              <a:rPr lang="en-US" sz="2000" b="1" dirty="0">
                <a:effectLst/>
                <a:latin typeface="Arial" panose="020B0604020202020204" pitchFamily="34" charset="0"/>
                <a:ea typeface="Times New Roman" panose="02020603050405020304" pitchFamily="18" charset="0"/>
              </a:rPr>
              <a:t>a comprehensive assessment</a:t>
            </a:r>
            <a:r>
              <a:rPr lang="en-US" sz="2000" dirty="0">
                <a:effectLst/>
                <a:latin typeface="Arial" panose="020B0604020202020204" pitchFamily="34" charset="0"/>
                <a:ea typeface="Times New Roman" panose="02020603050405020304" pitchFamily="18" charset="0"/>
              </a:rPr>
              <a:t> of a person’s needs and context</a:t>
            </a:r>
            <a:endParaRPr lang="en-US" sz="2000" dirty="0">
              <a:latin typeface="Arial" panose="020B0604020202020204" pitchFamily="34" charset="0"/>
            </a:endParaRPr>
          </a:p>
        </p:txBody>
      </p:sp>
    </p:spTree>
    <p:extLst>
      <p:ext uri="{BB962C8B-B14F-4D97-AF65-F5344CB8AC3E}">
        <p14:creationId xmlns:p14="http://schemas.microsoft.com/office/powerpoint/2010/main" val="7408526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111152"/>
            <a:ext cx="1118874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Rationale</a:t>
            </a:r>
          </a:p>
          <a:p>
            <a:pPr lvl="1" algn="just">
              <a:spcBef>
                <a:spcPts val="600"/>
              </a:spcBef>
              <a:spcAft>
                <a:spcPts val="600"/>
              </a:spcAft>
            </a:pPr>
            <a:r>
              <a:rPr lang="en-GB" sz="1600" dirty="0">
                <a:latin typeface="Arial" panose="020B0604020202020204" pitchFamily="34" charset="0"/>
              </a:rPr>
              <a:t>I</a:t>
            </a:r>
            <a:r>
              <a:rPr lang="en-US" sz="1600" dirty="0" err="1">
                <a:latin typeface="Arial" panose="020B0604020202020204" pitchFamily="34" charset="0"/>
              </a:rPr>
              <a:t>mportant</a:t>
            </a:r>
            <a:r>
              <a:rPr lang="en-US" sz="1600" dirty="0">
                <a:latin typeface="Arial" panose="020B0604020202020204" pitchFamily="34" charset="0"/>
              </a:rPr>
              <a:t> to identify </a:t>
            </a:r>
            <a:r>
              <a:rPr lang="en-US" sz="1600" dirty="0">
                <a:effectLst/>
                <a:latin typeface="Arial" panose="020B0604020202020204" pitchFamily="34" charset="0"/>
                <a:ea typeface="Times New Roman" panose="02020603050405020304" pitchFamily="18" charset="0"/>
              </a:rPr>
              <a:t>at an </a:t>
            </a:r>
            <a:r>
              <a:rPr lang="en-US" sz="1600" b="1" dirty="0">
                <a:effectLst/>
                <a:latin typeface="Arial" panose="020B0604020202020204" pitchFamily="34" charset="0"/>
                <a:ea typeface="Times New Roman" panose="02020603050405020304" pitchFamily="18" charset="0"/>
              </a:rPr>
              <a:t>early stage </a:t>
            </a:r>
            <a:r>
              <a:rPr lang="en-US" sz="1600" dirty="0">
                <a:effectLst/>
                <a:latin typeface="Arial" panose="020B0604020202020204" pitchFamily="34" charset="0"/>
                <a:ea typeface="Times New Roman" panose="02020603050405020304" pitchFamily="18" charset="0"/>
              </a:rPr>
              <a:t>persons at </a:t>
            </a:r>
            <a:r>
              <a:rPr lang="en-US" sz="1600" b="1" dirty="0">
                <a:effectLst/>
                <a:latin typeface="Arial" panose="020B0604020202020204" pitchFamily="34" charset="0"/>
                <a:ea typeface="Times New Roman" panose="02020603050405020304" pitchFamily="18" charset="0"/>
              </a:rPr>
              <a:t>greater risk</a:t>
            </a:r>
            <a:r>
              <a:rPr lang="en-US" sz="1600" dirty="0">
                <a:effectLst/>
                <a:latin typeface="Arial" panose="020B0604020202020204" pitchFamily="34" charset="0"/>
                <a:ea typeface="Times New Roman" panose="02020603050405020304" pitchFamily="18" charset="0"/>
              </a:rPr>
              <a:t> of becoming multimorbid patients</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PMM often requires </a:t>
            </a:r>
            <a:r>
              <a:rPr lang="en-US" sz="1600" b="1" dirty="0">
                <a:effectLst/>
                <a:latin typeface="Arial" panose="020B0604020202020204" pitchFamily="34" charset="0"/>
                <a:ea typeface="Times New Roman" panose="02020603050405020304" pitchFamily="18" charset="0"/>
              </a:rPr>
              <a:t>care from different professionals and healthcare providers</a:t>
            </a:r>
            <a:endParaRPr lang="en-US" sz="1600" b="1" dirty="0">
              <a:latin typeface="Arial" panose="020B0604020202020204" pitchFamily="34" charset="0"/>
              <a:ea typeface="Times New Roman" panose="02020603050405020304" pitchFamily="18" charset="0"/>
            </a:endParaRPr>
          </a:p>
          <a:p>
            <a:r>
              <a:rPr lang="en-US" sz="2400" dirty="0"/>
              <a:t>Current needs/gaps</a:t>
            </a:r>
          </a:p>
          <a:p>
            <a:pPr lvl="1">
              <a:spcBef>
                <a:spcPts val="600"/>
              </a:spcBef>
              <a:spcAft>
                <a:spcPts val="600"/>
              </a:spcAft>
            </a:pPr>
            <a:r>
              <a:rPr lang="en-US" sz="1600" dirty="0">
                <a:effectLst/>
                <a:latin typeface="Arial" panose="020B0604020202020204" pitchFamily="34" charset="0"/>
                <a:ea typeface="Times New Roman" panose="02020603050405020304" pitchFamily="18" charset="0"/>
              </a:rPr>
              <a:t>Information on a person’s care needs and processes is often</a:t>
            </a:r>
            <a:r>
              <a:rPr lang="en-US" sz="1600" b="1" dirty="0">
                <a:effectLst/>
                <a:latin typeface="Arial" panose="020B0604020202020204" pitchFamily="34" charset="0"/>
                <a:ea typeface="Times New Roman" panose="02020603050405020304" pitchFamily="18" charset="0"/>
              </a:rPr>
              <a:t> siloed </a:t>
            </a:r>
            <a:r>
              <a:rPr lang="en-US" sz="1600" dirty="0">
                <a:effectLst/>
                <a:latin typeface="Arial" panose="020B0604020202020204" pitchFamily="34" charset="0"/>
                <a:ea typeface="Times New Roman" panose="02020603050405020304" pitchFamily="18" charset="0"/>
              </a:rPr>
              <a:t>across care settings, sectors, specialties and professionals.</a:t>
            </a:r>
          </a:p>
          <a:p>
            <a:pPr lvl="1">
              <a:spcBef>
                <a:spcPts val="600"/>
              </a:spcBef>
              <a:spcAft>
                <a:spcPts val="600"/>
              </a:spcAft>
            </a:pPr>
            <a:r>
              <a:rPr lang="en-US" sz="1600" dirty="0">
                <a:effectLst/>
                <a:latin typeface="Arial" panose="020B0604020202020204" pitchFamily="34" charset="0"/>
                <a:ea typeface="Times New Roman" panose="02020603050405020304" pitchFamily="18" charset="0"/>
              </a:rPr>
              <a:t>Persons at risk of multimorbidity or further health deterioration are often </a:t>
            </a:r>
            <a:r>
              <a:rPr lang="en-US" sz="1600" b="1" dirty="0">
                <a:effectLst/>
                <a:latin typeface="Arial" panose="020B0604020202020204" pitchFamily="34" charset="0"/>
                <a:ea typeface="Times New Roman" panose="02020603050405020304" pitchFamily="18" charset="0"/>
              </a:rPr>
              <a:t>not identified early enough</a:t>
            </a:r>
            <a:r>
              <a:rPr lang="en-US" sz="1600" dirty="0">
                <a:effectLst/>
                <a:latin typeface="Arial" panose="020B0604020202020204" pitchFamily="34" charset="0"/>
                <a:ea typeface="Times New Roman" panose="02020603050405020304" pitchFamily="18" charset="0"/>
              </a:rPr>
              <a:t> </a:t>
            </a:r>
            <a:endParaRPr lang="en-US" sz="1600" dirty="0">
              <a:latin typeface="Arial" panose="020B0604020202020204" pitchFamily="34" charset="0"/>
              <a:ea typeface="Times New Roman" panose="02020603050405020304" pitchFamily="18" charset="0"/>
            </a:endParaRPr>
          </a:p>
          <a:p>
            <a:pPr lvl="1">
              <a:spcBef>
                <a:spcPts val="600"/>
              </a:spcBef>
              <a:spcAft>
                <a:spcPts val="600"/>
              </a:spcAft>
            </a:pPr>
            <a:r>
              <a:rPr lang="en-US" sz="1600" b="1" dirty="0">
                <a:latin typeface="Arial" panose="020B0604020202020204" pitchFamily="34" charset="0"/>
                <a:ea typeface="Times New Roman" panose="02020603050405020304" pitchFamily="18" charset="0"/>
              </a:rPr>
              <a:t>D</a:t>
            </a:r>
            <a:r>
              <a:rPr lang="en-US" sz="1600" b="1" dirty="0">
                <a:effectLst/>
                <a:latin typeface="Arial" panose="020B0604020202020204" pitchFamily="34" charset="0"/>
                <a:ea typeface="Times New Roman" panose="02020603050405020304" pitchFamily="18" charset="0"/>
              </a:rPr>
              <a:t>ifferent measurement tools and scales are used</a:t>
            </a:r>
            <a:r>
              <a:rPr lang="en-US" sz="1600" dirty="0">
                <a:effectLst/>
                <a:latin typeface="Arial" panose="020B0604020202020204" pitchFamily="34" charset="0"/>
                <a:ea typeface="Times New Roman" panose="02020603050405020304" pitchFamily="18" charset="0"/>
              </a:rPr>
              <a:t> to assess a patient’s health status and care needs. </a:t>
            </a:r>
          </a:p>
        </p:txBody>
      </p:sp>
      <p:pic>
        <p:nvPicPr>
          <p:cNvPr id="5" name="Imagen 4">
            <a:extLst>
              <a:ext uri="{FF2B5EF4-FFF2-40B4-BE49-F238E27FC236}">
                <a16:creationId xmlns:a16="http://schemas.microsoft.com/office/drawing/2014/main" id="{9BB72997-759E-4477-8803-F1CEADFEF69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7038" t="13328" r="44555" b="71272"/>
          <a:stretch/>
        </p:blipFill>
        <p:spPr bwMode="auto">
          <a:xfrm>
            <a:off x="550671" y="934400"/>
            <a:ext cx="2747760" cy="889028"/>
          </a:xfrm>
          <a:prstGeom prst="rect">
            <a:avLst/>
          </a:prstGeom>
          <a:noFill/>
          <a:ln>
            <a:noFill/>
          </a:ln>
        </p:spPr>
      </p:pic>
      <p:pic>
        <p:nvPicPr>
          <p:cNvPr id="9" name="Imagen 8">
            <a:extLst>
              <a:ext uri="{FF2B5EF4-FFF2-40B4-BE49-F238E27FC236}">
                <a16:creationId xmlns:a16="http://schemas.microsoft.com/office/drawing/2014/main" id="{A19B7544-2ADE-4E38-8410-BD21FD159DB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spTree>
    <p:extLst>
      <p:ext uri="{BB962C8B-B14F-4D97-AF65-F5344CB8AC3E}">
        <p14:creationId xmlns:p14="http://schemas.microsoft.com/office/powerpoint/2010/main" val="892953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708807"/>
            <a:ext cx="1118874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Suggested improvement areas</a:t>
            </a:r>
          </a:p>
          <a:p>
            <a:pPr marL="0" indent="0">
              <a:buNone/>
            </a:pPr>
            <a:endParaRPr lang="en-US" sz="2400" dirty="0"/>
          </a:p>
          <a:p>
            <a:pPr lvl="1">
              <a:spcBef>
                <a:spcPts val="600"/>
              </a:spcBef>
              <a:spcAft>
                <a:spcPts val="600"/>
              </a:spcAft>
            </a:pPr>
            <a:r>
              <a:rPr lang="en-US" sz="1600" dirty="0">
                <a:effectLst/>
                <a:latin typeface="Arial" panose="020B0604020202020204" pitchFamily="34" charset="0"/>
                <a:ea typeface="Times New Roman" panose="02020603050405020304" pitchFamily="18" charset="0"/>
              </a:rPr>
              <a:t>Information systems which also </a:t>
            </a:r>
            <a:r>
              <a:rPr lang="en-US" sz="1600" b="1" dirty="0">
                <a:effectLst/>
                <a:latin typeface="Arial" panose="020B0604020202020204" pitchFamily="34" charset="0"/>
                <a:ea typeface="Times New Roman" panose="02020603050405020304" pitchFamily="18" charset="0"/>
              </a:rPr>
              <a:t>gather and share information </a:t>
            </a:r>
            <a:r>
              <a:rPr lang="en-US" sz="1600" dirty="0">
                <a:effectLst/>
                <a:latin typeface="Arial" panose="020B0604020202020204" pitchFamily="34" charset="0"/>
                <a:ea typeface="Times New Roman" panose="02020603050405020304" pitchFamily="18" charset="0"/>
              </a:rPr>
              <a:t>on a patient’s values and preferences,</a:t>
            </a:r>
          </a:p>
          <a:p>
            <a:pPr lvl="1">
              <a:spcBef>
                <a:spcPts val="600"/>
              </a:spcBef>
              <a:spcAft>
                <a:spcPts val="600"/>
              </a:spcAft>
            </a:pPr>
            <a:r>
              <a:rPr lang="en-US" sz="1600" b="1" dirty="0">
                <a:effectLst/>
                <a:latin typeface="Arial" panose="020B0604020202020204" pitchFamily="34" charset="0"/>
                <a:ea typeface="Times New Roman" panose="02020603050405020304" pitchFamily="18" charset="0"/>
              </a:rPr>
              <a:t>Shared access to commonly agreed assessment scales</a:t>
            </a:r>
            <a:endParaRPr lang="en-US" sz="1600" b="1" dirty="0">
              <a:latin typeface="Arial" panose="020B0604020202020204" pitchFamily="34" charset="0"/>
              <a:ea typeface="Times New Roman" panose="02020603050405020304" pitchFamily="18" charset="0"/>
            </a:endParaRPr>
          </a:p>
        </p:txBody>
      </p:sp>
      <p:pic>
        <p:nvPicPr>
          <p:cNvPr id="9" name="Imagen 8">
            <a:extLst>
              <a:ext uri="{FF2B5EF4-FFF2-40B4-BE49-F238E27FC236}">
                <a16:creationId xmlns:a16="http://schemas.microsoft.com/office/drawing/2014/main" id="{C38AFD8B-19C7-4BE5-82D0-E4E51709EFC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pic>
        <p:nvPicPr>
          <p:cNvPr id="10" name="Imagen 9">
            <a:extLst>
              <a:ext uri="{FF2B5EF4-FFF2-40B4-BE49-F238E27FC236}">
                <a16:creationId xmlns:a16="http://schemas.microsoft.com/office/drawing/2014/main" id="{D3836DA4-6253-4C8E-AC18-321EA82CB79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7038" t="13328" r="44555" b="71272"/>
          <a:stretch/>
        </p:blipFill>
        <p:spPr bwMode="auto">
          <a:xfrm>
            <a:off x="550671" y="934400"/>
            <a:ext cx="2747760" cy="889028"/>
          </a:xfrm>
          <a:prstGeom prst="rect">
            <a:avLst/>
          </a:prstGeom>
          <a:noFill/>
          <a:ln>
            <a:noFill/>
          </a:ln>
        </p:spPr>
      </p:pic>
    </p:spTree>
    <p:extLst>
      <p:ext uri="{BB962C8B-B14F-4D97-AF65-F5344CB8AC3E}">
        <p14:creationId xmlns:p14="http://schemas.microsoft.com/office/powerpoint/2010/main" val="9835648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1907449"/>
            <a:ext cx="1118874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Rationale</a:t>
            </a:r>
          </a:p>
          <a:p>
            <a:pPr lvl="1" algn="just">
              <a:spcBef>
                <a:spcPts val="600"/>
              </a:spcBef>
              <a:spcAft>
                <a:spcPts val="600"/>
              </a:spcAft>
            </a:pPr>
            <a:r>
              <a:rPr lang="en-GB" sz="1600" b="1" dirty="0">
                <a:latin typeface="Arial" panose="020B0604020202020204" pitchFamily="34" charset="0"/>
                <a:ea typeface="Times New Roman" panose="02020603050405020304" pitchFamily="18" charset="0"/>
              </a:rPr>
              <a:t>I</a:t>
            </a:r>
            <a:r>
              <a:rPr lang="en-US" sz="1600" b="1" dirty="0" err="1">
                <a:effectLst/>
                <a:latin typeface="Arial" panose="020B0604020202020204" pitchFamily="34" charset="0"/>
                <a:ea typeface="Times New Roman" panose="02020603050405020304" pitchFamily="18" charset="0"/>
              </a:rPr>
              <a:t>nterdisciplinary</a:t>
            </a:r>
            <a:r>
              <a:rPr lang="en-US" sz="1600" b="1" dirty="0">
                <a:effectLst/>
                <a:latin typeface="Arial" panose="020B0604020202020204" pitchFamily="34" charset="0"/>
                <a:ea typeface="Times New Roman" panose="02020603050405020304" pitchFamily="18" charset="0"/>
              </a:rPr>
              <a:t> work, consensus and coordination </a:t>
            </a:r>
            <a:r>
              <a:rPr lang="en-US" sz="1600" dirty="0">
                <a:effectLst/>
                <a:latin typeface="Arial" panose="020B0604020202020204" pitchFamily="34" charset="0"/>
                <a:ea typeface="Times New Roman" panose="02020603050405020304" pitchFamily="18" charset="0"/>
              </a:rPr>
              <a:t>as one of the fundamental characteristics of care models for this type of patient.  </a:t>
            </a:r>
            <a:r>
              <a:rPr lang="en-US" sz="1600" b="1" dirty="0">
                <a:effectLst/>
                <a:latin typeface="Arial" panose="020B0604020202020204" pitchFamily="34" charset="0"/>
                <a:ea typeface="Times New Roman" panose="02020603050405020304" pitchFamily="18" charset="0"/>
              </a:rPr>
              <a:t>Integrated care </a:t>
            </a:r>
            <a:r>
              <a:rPr lang="en-US" sz="1600" dirty="0">
                <a:effectLst/>
                <a:latin typeface="Arial" panose="020B0604020202020204" pitchFamily="34" charset="0"/>
                <a:ea typeface="Times New Roman" panose="02020603050405020304" pitchFamily="18" charset="0"/>
              </a:rPr>
              <a:t>as organizational model</a:t>
            </a:r>
          </a:p>
          <a:p>
            <a:pPr algn="just">
              <a:spcBef>
                <a:spcPts val="600"/>
              </a:spcBef>
              <a:spcAft>
                <a:spcPts val="600"/>
              </a:spcAft>
            </a:pPr>
            <a:r>
              <a:rPr lang="en-US" sz="2400" dirty="0"/>
              <a:t>Current needs/gaps</a:t>
            </a:r>
          </a:p>
          <a:p>
            <a:pPr lvl="1">
              <a:spcBef>
                <a:spcPts val="600"/>
              </a:spcBef>
              <a:spcAft>
                <a:spcPts val="600"/>
              </a:spcAft>
            </a:pPr>
            <a:r>
              <a:rPr lang="en-US" sz="1600" dirty="0">
                <a:latin typeface="Arial" panose="020B0604020202020204" pitchFamily="34" charset="0"/>
              </a:rPr>
              <a:t>There is </a:t>
            </a:r>
            <a:r>
              <a:rPr lang="en-US" sz="1600" b="1" dirty="0">
                <a:latin typeface="Arial" panose="020B0604020202020204" pitchFamily="34" charset="0"/>
              </a:rPr>
              <a:t>insufficient dialogue, collaboration and agreement </a:t>
            </a:r>
            <a:r>
              <a:rPr lang="en-US" sz="1600" dirty="0">
                <a:latin typeface="Arial" panose="020B0604020202020204" pitchFamily="34" charset="0"/>
              </a:rPr>
              <a:t>between the different care professionals and levels</a:t>
            </a:r>
          </a:p>
          <a:p>
            <a:pPr lvl="1">
              <a:spcBef>
                <a:spcPts val="600"/>
              </a:spcBef>
              <a:spcAft>
                <a:spcPts val="600"/>
              </a:spcAft>
            </a:pPr>
            <a:r>
              <a:rPr lang="en-US" sz="1600" dirty="0">
                <a:effectLst/>
                <a:latin typeface="Arial" panose="020B0604020202020204" pitchFamily="34" charset="0"/>
                <a:ea typeface="Times New Roman" panose="02020603050405020304" pitchFamily="18" charset="0"/>
              </a:rPr>
              <a:t>PMM find themselves attending an </a:t>
            </a:r>
            <a:r>
              <a:rPr lang="en-US" sz="1600" b="1" dirty="0">
                <a:effectLst/>
                <a:latin typeface="Arial" panose="020B0604020202020204" pitchFamily="34" charset="0"/>
                <a:ea typeface="Times New Roman" panose="02020603050405020304" pitchFamily="18" charset="0"/>
              </a:rPr>
              <a:t>unnecessary number of uncoordinated appointments </a:t>
            </a:r>
            <a:r>
              <a:rPr lang="en-US" sz="1600" dirty="0">
                <a:effectLst/>
                <a:latin typeface="Arial" panose="020B0604020202020204" pitchFamily="34" charset="0"/>
                <a:ea typeface="Times New Roman" panose="02020603050405020304" pitchFamily="18" charset="0"/>
              </a:rPr>
              <a:t>with recommendations and treatments that frequently </a:t>
            </a:r>
            <a:r>
              <a:rPr lang="en-US" sz="1600" b="1" dirty="0">
                <a:effectLst/>
                <a:latin typeface="Arial" panose="020B0604020202020204" pitchFamily="34" charset="0"/>
                <a:ea typeface="Times New Roman" panose="02020603050405020304" pitchFamily="18" charset="0"/>
              </a:rPr>
              <a:t>overlap or even counteract with each other</a:t>
            </a:r>
            <a:endParaRPr lang="en-US" sz="1600" dirty="0">
              <a:effectLst/>
              <a:latin typeface="Arial" panose="020B0604020202020204" pitchFamily="34" charset="0"/>
              <a:ea typeface="Times New Roman" panose="02020603050405020304" pitchFamily="18" charset="0"/>
            </a:endParaRPr>
          </a:p>
          <a:p>
            <a:pPr algn="just">
              <a:spcBef>
                <a:spcPts val="600"/>
              </a:spcBef>
              <a:spcAft>
                <a:spcPts val="600"/>
              </a:spcAft>
            </a:pPr>
            <a:r>
              <a:rPr lang="en-US" sz="2400" dirty="0"/>
              <a:t>Suggested improvement areas</a:t>
            </a:r>
            <a:endParaRPr lang="en-US" sz="1600" dirty="0">
              <a:latin typeface="Arial" panose="020B0604020202020204" pitchFamily="34" charset="0"/>
              <a:ea typeface="Times New Roman" panose="02020603050405020304" pitchFamily="18" charset="0"/>
            </a:endParaRPr>
          </a:p>
          <a:p>
            <a:pPr lvl="1">
              <a:spcBef>
                <a:spcPts val="600"/>
              </a:spcBef>
              <a:spcAft>
                <a:spcPts val="600"/>
              </a:spcAft>
            </a:pPr>
            <a:r>
              <a:rPr lang="en-US" sz="1600" dirty="0">
                <a:effectLst/>
                <a:latin typeface="Arial" panose="020B0604020202020204" pitchFamily="34" charset="0"/>
                <a:ea typeface="Times New Roman" panose="02020603050405020304" pitchFamily="18" charset="0"/>
              </a:rPr>
              <a:t>An </a:t>
            </a:r>
            <a:r>
              <a:rPr lang="en-US" sz="1600" b="1" dirty="0">
                <a:effectLst/>
                <a:latin typeface="Arial" panose="020B0604020202020204" pitchFamily="34" charset="0"/>
                <a:ea typeface="Times New Roman" panose="02020603050405020304" pitchFamily="18" charset="0"/>
              </a:rPr>
              <a:t>interdisciplinary or mixed team approach</a:t>
            </a:r>
            <a:r>
              <a:rPr lang="en-US" sz="1600" dirty="0">
                <a:effectLst/>
                <a:latin typeface="Arial" panose="020B0604020202020204" pitchFamily="34" charset="0"/>
                <a:ea typeface="Times New Roman" panose="02020603050405020304" pitchFamily="18" charset="0"/>
              </a:rPr>
              <a:t>, developing solutions that enable that the stakeholders involved can play their role within that team</a:t>
            </a:r>
          </a:p>
          <a:p>
            <a:pPr lvl="1"/>
            <a:endParaRPr lang="en-US" sz="1600" dirty="0">
              <a:latin typeface="Arial" panose="020B0604020202020204" pitchFamily="34" charset="0"/>
            </a:endParaRPr>
          </a:p>
        </p:txBody>
      </p:sp>
      <p:pic>
        <p:nvPicPr>
          <p:cNvPr id="6" name="Imagen 5">
            <a:extLst>
              <a:ext uri="{FF2B5EF4-FFF2-40B4-BE49-F238E27FC236}">
                <a16:creationId xmlns:a16="http://schemas.microsoft.com/office/drawing/2014/main" id="{CEF1583E-741B-454F-9A0B-6DA34E7E3F2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68823" t="43750" r="6827" b="43250"/>
          <a:stretch/>
        </p:blipFill>
        <p:spPr bwMode="auto">
          <a:xfrm>
            <a:off x="467544" y="934400"/>
            <a:ext cx="2355334" cy="750479"/>
          </a:xfrm>
          <a:prstGeom prst="rect">
            <a:avLst/>
          </a:prstGeom>
          <a:noFill/>
          <a:ln>
            <a:noFill/>
          </a:ln>
        </p:spPr>
      </p:pic>
      <p:pic>
        <p:nvPicPr>
          <p:cNvPr id="8" name="Imagen 7">
            <a:extLst>
              <a:ext uri="{FF2B5EF4-FFF2-40B4-BE49-F238E27FC236}">
                <a16:creationId xmlns:a16="http://schemas.microsoft.com/office/drawing/2014/main" id="{0AD2F4D3-A3F2-4C32-A1B2-30D936355DEE}"/>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spTree>
    <p:extLst>
      <p:ext uri="{BB962C8B-B14F-4D97-AF65-F5344CB8AC3E}">
        <p14:creationId xmlns:p14="http://schemas.microsoft.com/office/powerpoint/2010/main" val="36817049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162153"/>
            <a:ext cx="1142598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Rationale</a:t>
            </a:r>
          </a:p>
          <a:p>
            <a:pPr lvl="1" algn="just">
              <a:spcBef>
                <a:spcPts val="600"/>
              </a:spcBef>
              <a:spcAft>
                <a:spcPts val="600"/>
              </a:spcAft>
            </a:pPr>
            <a:r>
              <a:rPr lang="en-US" sz="1600" dirty="0">
                <a:latin typeface="Arial" panose="020B0604020202020204" pitchFamily="34" charset="0"/>
                <a:ea typeface="Times New Roman" panose="02020603050405020304" pitchFamily="18" charset="0"/>
              </a:rPr>
              <a:t>it is </a:t>
            </a:r>
            <a:r>
              <a:rPr lang="en-US" sz="1600" b="1" dirty="0">
                <a:latin typeface="Arial" panose="020B0604020202020204" pitchFamily="34" charset="0"/>
                <a:ea typeface="Times New Roman" panose="02020603050405020304" pitchFamily="18" charset="0"/>
              </a:rPr>
              <a:t>difficult to follow standard protocols, guidelines or care pathways </a:t>
            </a:r>
            <a:r>
              <a:rPr lang="en-US" sz="1600" dirty="0">
                <a:latin typeface="Arial" panose="020B0604020202020204" pitchFamily="34" charset="0"/>
                <a:ea typeface="Times New Roman" panose="02020603050405020304" pitchFamily="18" charset="0"/>
              </a:rPr>
              <a:t>in the case of PMM, since there are many co-existing conditions and circumstances in each case -- PMM frequently </a:t>
            </a:r>
            <a:r>
              <a:rPr lang="en-US" sz="1600" b="1" dirty="0">
                <a:latin typeface="Arial" panose="020B0604020202020204" pitchFamily="34" charset="0"/>
                <a:ea typeface="Times New Roman" panose="02020603050405020304" pitchFamily="18" charset="0"/>
              </a:rPr>
              <a:t>have a heavy self-care burden</a:t>
            </a:r>
            <a:endParaRPr lang="en-US" sz="1600" dirty="0">
              <a:latin typeface="Arial" panose="020B0604020202020204" pitchFamily="34" charset="0"/>
              <a:ea typeface="Times New Roman" panose="02020603050405020304" pitchFamily="18" charset="0"/>
            </a:endParaRP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A disease management approach, optimizing the treatment for a single condition, </a:t>
            </a:r>
            <a:r>
              <a:rPr lang="en-US" sz="1600" b="1" dirty="0">
                <a:effectLst/>
                <a:latin typeface="Arial" panose="020B0604020202020204" pitchFamily="34" charset="0"/>
                <a:ea typeface="Times New Roman" panose="02020603050405020304" pitchFamily="18" charset="0"/>
              </a:rPr>
              <a:t>is often not suitable  for this kind of patients</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patients require </a:t>
            </a:r>
            <a:r>
              <a:rPr lang="en-US" sz="1600" b="1" dirty="0">
                <a:effectLst/>
                <a:latin typeface="Arial" panose="020B0604020202020204" pitchFamily="34" charset="0"/>
                <a:ea typeface="Times New Roman" panose="02020603050405020304" pitchFamily="18" charset="0"/>
              </a:rPr>
              <a:t>an individual care plan shaped around their personal and specific needs and circumstances</a:t>
            </a:r>
            <a:r>
              <a:rPr lang="en-US" sz="1600" dirty="0">
                <a:effectLst/>
                <a:latin typeface="Arial" panose="020B0604020202020204" pitchFamily="34" charset="0"/>
                <a:ea typeface="Times New Roman" panose="02020603050405020304" pitchFamily="18" charset="0"/>
              </a:rPr>
              <a:t>, </a:t>
            </a:r>
            <a:endParaRPr lang="en-US" sz="1600" dirty="0">
              <a:latin typeface="Arial" panose="020B0604020202020204" pitchFamily="34" charset="0"/>
              <a:ea typeface="Times New Roman" panose="02020603050405020304" pitchFamily="18" charset="0"/>
            </a:endParaRPr>
          </a:p>
          <a:p>
            <a:pPr algn="just">
              <a:spcBef>
                <a:spcPts val="600"/>
              </a:spcBef>
              <a:spcAft>
                <a:spcPts val="600"/>
              </a:spcAft>
            </a:pPr>
            <a:r>
              <a:rPr lang="en-US" sz="2400" dirty="0"/>
              <a:t>Current needs/gaps</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PMM follow </a:t>
            </a:r>
            <a:r>
              <a:rPr lang="en-US" sz="1600" b="1" dirty="0">
                <a:effectLst/>
                <a:latin typeface="Arial" panose="020B0604020202020204" pitchFamily="34" charset="0"/>
                <a:ea typeface="Times New Roman" panose="02020603050405020304" pitchFamily="18" charset="0"/>
              </a:rPr>
              <a:t>parallel care pathways for different conditions, </a:t>
            </a:r>
            <a:r>
              <a:rPr lang="en-US" sz="1600" dirty="0">
                <a:effectLst/>
                <a:latin typeface="Arial" panose="020B0604020202020204" pitchFamily="34" charset="0"/>
                <a:ea typeface="Times New Roman" panose="02020603050405020304" pitchFamily="18" charset="0"/>
              </a:rPr>
              <a:t>a </a:t>
            </a:r>
            <a:r>
              <a:rPr lang="en-US" sz="1600" b="1" dirty="0">
                <a:effectLst/>
                <a:latin typeface="Arial" panose="020B0604020202020204" pitchFamily="34" charset="0"/>
                <a:ea typeface="Times New Roman" panose="02020603050405020304" pitchFamily="18" charset="0"/>
              </a:rPr>
              <a:t>prioritization</a:t>
            </a:r>
            <a:r>
              <a:rPr lang="en-US" sz="1600" dirty="0">
                <a:effectLst/>
                <a:latin typeface="Arial" panose="020B0604020202020204" pitchFamily="34" charset="0"/>
                <a:ea typeface="Times New Roman" panose="02020603050405020304" pitchFamily="18" charset="0"/>
              </a:rPr>
              <a:t> of care objectives and treatments in the care plan </a:t>
            </a:r>
            <a:r>
              <a:rPr lang="en-US" sz="1600" b="1" dirty="0">
                <a:effectLst/>
                <a:latin typeface="Arial" panose="020B0604020202020204" pitchFamily="34" charset="0"/>
                <a:ea typeface="Times New Roman" panose="02020603050405020304" pitchFamily="18" charset="0"/>
              </a:rPr>
              <a:t>is needed</a:t>
            </a:r>
            <a:endParaRPr lang="en-US" sz="1600" dirty="0">
              <a:effectLst/>
              <a:latin typeface="Arial" panose="020B0604020202020204" pitchFamily="34" charset="0"/>
              <a:ea typeface="Times New Roman" panose="02020603050405020304" pitchFamily="18" charset="0"/>
            </a:endParaRPr>
          </a:p>
          <a:p>
            <a:pPr lvl="1" algn="just">
              <a:spcBef>
                <a:spcPts val="600"/>
              </a:spcBef>
              <a:spcAft>
                <a:spcPts val="600"/>
              </a:spcAft>
            </a:pPr>
            <a:endParaRPr lang="en-US" sz="2000" dirty="0"/>
          </a:p>
          <a:p>
            <a:pPr lvl="1" algn="just">
              <a:spcBef>
                <a:spcPts val="600"/>
              </a:spcBef>
              <a:spcAft>
                <a:spcPts val="600"/>
              </a:spcAft>
            </a:pPr>
            <a:endParaRPr lang="es-ES" sz="1600" dirty="0">
              <a:effectLst/>
              <a:latin typeface="Arial" panose="020B0604020202020204" pitchFamily="34" charset="0"/>
              <a:ea typeface="Times New Roman" panose="02020603050405020304" pitchFamily="18" charset="0"/>
            </a:endParaRPr>
          </a:p>
        </p:txBody>
      </p:sp>
      <p:pic>
        <p:nvPicPr>
          <p:cNvPr id="5" name="Imagen 4">
            <a:extLst>
              <a:ext uri="{FF2B5EF4-FFF2-40B4-BE49-F238E27FC236}">
                <a16:creationId xmlns:a16="http://schemas.microsoft.com/office/drawing/2014/main" id="{03D407B4-D06A-4608-B47D-6556C194393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59983" t="79250" r="9141" b="7191"/>
          <a:stretch/>
        </p:blipFill>
        <p:spPr bwMode="auto">
          <a:xfrm>
            <a:off x="550671" y="934400"/>
            <a:ext cx="2986582" cy="782749"/>
          </a:xfrm>
          <a:prstGeom prst="rect">
            <a:avLst/>
          </a:prstGeom>
          <a:noFill/>
          <a:ln>
            <a:noFill/>
          </a:ln>
        </p:spPr>
      </p:pic>
      <p:pic>
        <p:nvPicPr>
          <p:cNvPr id="8" name="Imagen 7">
            <a:extLst>
              <a:ext uri="{FF2B5EF4-FFF2-40B4-BE49-F238E27FC236}">
                <a16:creationId xmlns:a16="http://schemas.microsoft.com/office/drawing/2014/main" id="{DD8C1A26-6570-46F6-A7EC-40B0D9D78A20}"/>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spTree>
    <p:extLst>
      <p:ext uri="{BB962C8B-B14F-4D97-AF65-F5344CB8AC3E}">
        <p14:creationId xmlns:p14="http://schemas.microsoft.com/office/powerpoint/2010/main" val="19932371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162153"/>
            <a:ext cx="1142598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Suggested improvement areas</a:t>
            </a:r>
          </a:p>
          <a:p>
            <a:pPr marL="0" indent="0">
              <a:buNone/>
            </a:pPr>
            <a:endParaRPr lang="en-US" sz="2400" dirty="0"/>
          </a:p>
          <a:p>
            <a:pPr lvl="1" algn="just">
              <a:spcBef>
                <a:spcPts val="600"/>
              </a:spcBef>
              <a:spcAft>
                <a:spcPts val="600"/>
              </a:spcAft>
            </a:pPr>
            <a:r>
              <a:rPr lang="en-US" sz="1800" dirty="0">
                <a:effectLst/>
                <a:latin typeface="Arial" panose="020B0604020202020204" pitchFamily="34" charset="0"/>
                <a:ea typeface="Times New Roman" panose="02020603050405020304" pitchFamily="18" charset="0"/>
              </a:rPr>
              <a:t>Decision support tools and information systems, which facilitate the </a:t>
            </a:r>
            <a:r>
              <a:rPr lang="en-US" sz="1800" b="1" dirty="0">
                <a:effectLst/>
                <a:latin typeface="Arial" panose="020B0604020202020204" pitchFamily="34" charset="0"/>
                <a:ea typeface="Times New Roman" panose="02020603050405020304" pitchFamily="18" charset="0"/>
              </a:rPr>
              <a:t>individual care plan</a:t>
            </a:r>
          </a:p>
          <a:p>
            <a:pPr lvl="2" algn="just">
              <a:spcBef>
                <a:spcPts val="600"/>
              </a:spcBef>
              <a:spcAft>
                <a:spcPts val="600"/>
              </a:spcAft>
            </a:pPr>
            <a:r>
              <a:rPr lang="en-US" sz="1600" dirty="0">
                <a:latin typeface="Arial" panose="020B0604020202020204" pitchFamily="34" charset="0"/>
                <a:ea typeface="Times New Roman" panose="02020603050405020304" pitchFamily="18" charset="0"/>
              </a:rPr>
              <a:t>Based on a holistic assessment</a:t>
            </a:r>
          </a:p>
          <a:p>
            <a:pPr lvl="2" algn="just">
              <a:spcBef>
                <a:spcPts val="600"/>
              </a:spcBef>
              <a:spcAft>
                <a:spcPts val="600"/>
              </a:spcAft>
            </a:pPr>
            <a:r>
              <a:rPr lang="en-US" sz="1600" dirty="0">
                <a:latin typeface="Arial" panose="020B0604020202020204" pitchFamily="34" charset="0"/>
                <a:ea typeface="Times New Roman" panose="02020603050405020304" pitchFamily="18" charset="0"/>
              </a:rPr>
              <a:t>With the participation of the patient</a:t>
            </a:r>
          </a:p>
          <a:p>
            <a:pPr lvl="2" algn="just">
              <a:spcBef>
                <a:spcPts val="600"/>
              </a:spcBef>
              <a:spcAft>
                <a:spcPts val="600"/>
              </a:spcAft>
            </a:pPr>
            <a:r>
              <a:rPr lang="en-US" sz="1600" dirty="0">
                <a:latin typeface="Arial" panose="020B0604020202020204" pitchFamily="34" charset="0"/>
                <a:ea typeface="Times New Roman" panose="02020603050405020304" pitchFamily="18" charset="0"/>
              </a:rPr>
              <a:t>Considers interaction between treatments</a:t>
            </a:r>
          </a:p>
          <a:p>
            <a:pPr lvl="2" algn="just">
              <a:spcBef>
                <a:spcPts val="600"/>
              </a:spcBef>
              <a:spcAft>
                <a:spcPts val="600"/>
              </a:spcAft>
            </a:pPr>
            <a:r>
              <a:rPr lang="en-US" sz="1600" dirty="0">
                <a:latin typeface="Arial" panose="020B0604020202020204" pitchFamily="34" charset="0"/>
                <a:ea typeface="Times New Roman" panose="02020603050405020304" pitchFamily="18" charset="0"/>
              </a:rPr>
              <a:t>Considers coordination with social care</a:t>
            </a:r>
          </a:p>
        </p:txBody>
      </p:sp>
      <p:pic>
        <p:nvPicPr>
          <p:cNvPr id="8" name="Imagen 7">
            <a:extLst>
              <a:ext uri="{FF2B5EF4-FFF2-40B4-BE49-F238E27FC236}">
                <a16:creationId xmlns:a16="http://schemas.microsoft.com/office/drawing/2014/main" id="{0C87877D-87CE-4B35-B3CD-D22C3CFFB61F}"/>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pic>
        <p:nvPicPr>
          <p:cNvPr id="9" name="Imagen 8">
            <a:extLst>
              <a:ext uri="{FF2B5EF4-FFF2-40B4-BE49-F238E27FC236}">
                <a16:creationId xmlns:a16="http://schemas.microsoft.com/office/drawing/2014/main" id="{A499E8F1-8C9D-4F81-8DC1-D31BAD96267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59983" t="79250" r="9141" b="7191"/>
          <a:stretch/>
        </p:blipFill>
        <p:spPr bwMode="auto">
          <a:xfrm>
            <a:off x="550671" y="934400"/>
            <a:ext cx="2986582" cy="782749"/>
          </a:xfrm>
          <a:prstGeom prst="rect">
            <a:avLst/>
          </a:prstGeom>
          <a:noFill/>
          <a:ln>
            <a:noFill/>
          </a:ln>
        </p:spPr>
      </p:pic>
    </p:spTree>
    <p:extLst>
      <p:ext uri="{BB962C8B-B14F-4D97-AF65-F5344CB8AC3E}">
        <p14:creationId xmlns:p14="http://schemas.microsoft.com/office/powerpoint/2010/main" val="6018745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231726"/>
            <a:ext cx="1142598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Rationale</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PMM face a particular </a:t>
            </a:r>
            <a:r>
              <a:rPr lang="en-US" sz="1600" b="1" dirty="0">
                <a:effectLst/>
                <a:latin typeface="Arial" panose="020B0604020202020204" pitchFamily="34" charset="0"/>
                <a:ea typeface="Times New Roman" panose="02020603050405020304" pitchFamily="18" charset="0"/>
              </a:rPr>
              <a:t>risk of lacking continuity of care in transitions </a:t>
            </a:r>
            <a:r>
              <a:rPr lang="en-US" sz="1600" dirty="0">
                <a:effectLst/>
                <a:latin typeface="Arial" panose="020B0604020202020204" pitchFamily="34" charset="0"/>
                <a:ea typeface="Times New Roman" panose="02020603050405020304" pitchFamily="18" charset="0"/>
              </a:rPr>
              <a:t>between care levels and settings.</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PMM often </a:t>
            </a:r>
            <a:r>
              <a:rPr lang="en-US" sz="1600" b="1" dirty="0">
                <a:effectLst/>
                <a:latin typeface="Arial" panose="020B0604020202020204" pitchFamily="34" charset="0"/>
                <a:ea typeface="Times New Roman" panose="02020603050405020304" pitchFamily="18" charset="0"/>
              </a:rPr>
              <a:t>do not have an identified point of contact </a:t>
            </a:r>
            <a:r>
              <a:rPr lang="en-US" sz="1600" dirty="0">
                <a:effectLst/>
                <a:latin typeface="Arial" panose="020B0604020202020204" pitchFamily="34" charset="0"/>
                <a:ea typeface="Times New Roman" panose="02020603050405020304" pitchFamily="18" charset="0"/>
              </a:rPr>
              <a:t> </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Having an </a:t>
            </a:r>
            <a:r>
              <a:rPr lang="en-US" sz="1600" b="1" dirty="0">
                <a:effectLst/>
                <a:latin typeface="Arial" panose="020B0604020202020204" pitchFamily="34" charset="0"/>
                <a:ea typeface="Times New Roman" panose="02020603050405020304" pitchFamily="18" charset="0"/>
              </a:rPr>
              <a:t>identified care coordinator or coordinating team</a:t>
            </a:r>
            <a:r>
              <a:rPr lang="en-US" sz="1600" dirty="0">
                <a:effectLst/>
                <a:latin typeface="Arial" panose="020B0604020202020204" pitchFamily="34" charset="0"/>
                <a:ea typeface="Times New Roman" panose="02020603050405020304" pitchFamily="18" charset="0"/>
              </a:rPr>
              <a:t> can be fundamental for the continuity of care</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Continuity of care requires </a:t>
            </a:r>
            <a:r>
              <a:rPr lang="en-US" sz="1600" b="1" dirty="0">
                <a:effectLst/>
                <a:latin typeface="Arial" panose="020B0604020202020204" pitchFamily="34" charset="0"/>
                <a:ea typeface="Times New Roman" panose="02020603050405020304" pitchFamily="18" charset="0"/>
              </a:rPr>
              <a:t>communication and coordination</a:t>
            </a:r>
            <a:r>
              <a:rPr lang="en-US" sz="1600" dirty="0">
                <a:effectLst/>
                <a:latin typeface="Arial" panose="020B0604020202020204" pitchFamily="34" charset="0"/>
                <a:ea typeface="Times New Roman" panose="02020603050405020304" pitchFamily="18" charset="0"/>
              </a:rPr>
              <a:t> between different care professionals</a:t>
            </a:r>
            <a:endParaRPr lang="en-US" sz="1600" strike="sngStrike" dirty="0">
              <a:latin typeface="Arial" panose="020B0604020202020204" pitchFamily="34" charset="0"/>
              <a:ea typeface="Times New Roman" panose="02020603050405020304" pitchFamily="18" charset="0"/>
            </a:endParaRP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Continuity of care requires a </a:t>
            </a:r>
            <a:r>
              <a:rPr lang="en-US" sz="1600" b="1" dirty="0">
                <a:effectLst/>
                <a:latin typeface="Arial" panose="020B0604020202020204" pitchFamily="34" charset="0"/>
                <a:ea typeface="Times New Roman" panose="02020603050405020304" pitchFamily="18" charset="0"/>
              </a:rPr>
              <a:t>proactive health care </a:t>
            </a:r>
            <a:r>
              <a:rPr lang="en-US" sz="1600" dirty="0">
                <a:effectLst/>
                <a:latin typeface="Arial" panose="020B0604020202020204" pitchFamily="34" charset="0"/>
                <a:ea typeface="Times New Roman" panose="02020603050405020304" pitchFamily="18" charset="0"/>
              </a:rPr>
              <a:t>system that </a:t>
            </a:r>
            <a:r>
              <a:rPr lang="en-US" sz="1600" b="1" dirty="0">
                <a:effectLst/>
                <a:latin typeface="Arial" panose="020B0604020202020204" pitchFamily="34" charset="0"/>
                <a:ea typeface="Times New Roman" panose="02020603050405020304" pitchFamily="18" charset="0"/>
              </a:rPr>
              <a:t>monitors health status </a:t>
            </a:r>
            <a:r>
              <a:rPr lang="en-US" sz="1600" dirty="0">
                <a:effectLst/>
                <a:latin typeface="Arial" panose="020B0604020202020204" pitchFamily="34" charset="0"/>
                <a:ea typeface="Times New Roman" panose="02020603050405020304" pitchFamily="18" charset="0"/>
              </a:rPr>
              <a:t>and intervenes when needed in a </a:t>
            </a:r>
            <a:r>
              <a:rPr lang="en-US" sz="1600" b="1" dirty="0">
                <a:effectLst/>
                <a:latin typeface="Arial" panose="020B0604020202020204" pitchFamily="34" charset="0"/>
                <a:ea typeface="Times New Roman" panose="02020603050405020304" pitchFamily="18" charset="0"/>
              </a:rPr>
              <a:t>preventive manner </a:t>
            </a:r>
          </a:p>
          <a:p>
            <a:pPr algn="just">
              <a:spcBef>
                <a:spcPts val="600"/>
              </a:spcBef>
              <a:spcAft>
                <a:spcPts val="600"/>
              </a:spcAft>
            </a:pPr>
            <a:r>
              <a:rPr lang="en-US" sz="2400" dirty="0"/>
              <a:t>Current needs/gaps</a:t>
            </a: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Commonly, </a:t>
            </a:r>
            <a:r>
              <a:rPr lang="en-US" sz="1600" dirty="0">
                <a:latin typeface="Arial" panose="020B0604020202020204" pitchFamily="34" charset="0"/>
                <a:ea typeface="Times New Roman" panose="02020603050405020304" pitchFamily="18" charset="0"/>
              </a:rPr>
              <a:t>d</a:t>
            </a:r>
            <a:r>
              <a:rPr lang="en-US" sz="1600" dirty="0">
                <a:effectLst/>
                <a:latin typeface="Arial" panose="020B0604020202020204" pitchFamily="34" charset="0"/>
                <a:ea typeface="Times New Roman" panose="02020603050405020304" pitchFamily="18" charset="0"/>
              </a:rPr>
              <a:t>ifferent care professionals </a:t>
            </a:r>
            <a:r>
              <a:rPr lang="en-US" sz="1600" b="1" dirty="0">
                <a:effectLst/>
                <a:latin typeface="Arial" panose="020B0604020202020204" pitchFamily="34" charset="0"/>
                <a:ea typeface="Times New Roman" panose="02020603050405020304" pitchFamily="18" charset="0"/>
              </a:rPr>
              <a:t>do not share clinical and social information </a:t>
            </a:r>
            <a:r>
              <a:rPr lang="en-US" sz="1600" dirty="0">
                <a:effectLst/>
                <a:latin typeface="Arial" panose="020B0604020202020204" pitchFamily="34" charset="0"/>
                <a:ea typeface="Times New Roman" panose="02020603050405020304" pitchFamily="18" charset="0"/>
              </a:rPr>
              <a:t>on the patient.</a:t>
            </a:r>
            <a:r>
              <a:rPr lang="en-GB" sz="1600" dirty="0">
                <a:effectLst/>
                <a:latin typeface="Arial" panose="020B0604020202020204" pitchFamily="34" charset="0"/>
                <a:ea typeface="Times New Roman" panose="02020603050405020304" pitchFamily="18" charset="0"/>
              </a:rPr>
              <a:t> </a:t>
            </a: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Information systems and organizational models often </a:t>
            </a:r>
            <a:r>
              <a:rPr lang="en-US" sz="1600" b="1" dirty="0">
                <a:effectLst/>
                <a:latin typeface="Arial" panose="020B0604020202020204" pitchFamily="34" charset="0"/>
                <a:ea typeface="Times New Roman" panose="02020603050405020304" pitchFamily="18" charset="0"/>
              </a:rPr>
              <a:t>do not ensure timely and automatic transfer of information and communication</a:t>
            </a:r>
            <a:r>
              <a:rPr lang="en-US" sz="1600" dirty="0">
                <a:effectLst/>
                <a:latin typeface="Arial" panose="020B0604020202020204" pitchFamily="34" charset="0"/>
                <a:ea typeface="Times New Roman" panose="02020603050405020304" pitchFamily="18" charset="0"/>
              </a:rPr>
              <a:t> between care providers at transitions </a:t>
            </a:r>
          </a:p>
          <a:p>
            <a:pPr lvl="1" algn="just">
              <a:spcBef>
                <a:spcPts val="600"/>
              </a:spcBef>
              <a:spcAft>
                <a:spcPts val="600"/>
              </a:spcAft>
            </a:pPr>
            <a:endParaRPr lang="es-ES" sz="1600" dirty="0">
              <a:effectLst/>
              <a:latin typeface="Arial" panose="020B0604020202020204" pitchFamily="34" charset="0"/>
              <a:ea typeface="Times New Roman" panose="02020603050405020304" pitchFamily="18" charset="0"/>
            </a:endParaRPr>
          </a:p>
        </p:txBody>
      </p:sp>
      <p:pic>
        <p:nvPicPr>
          <p:cNvPr id="6" name="Imagen 5">
            <a:extLst>
              <a:ext uri="{FF2B5EF4-FFF2-40B4-BE49-F238E27FC236}">
                <a16:creationId xmlns:a16="http://schemas.microsoft.com/office/drawing/2014/main" id="{3AA05404-E4C2-4E42-A004-1965B077DF8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1964" t="68275" r="53118" b="17737"/>
          <a:stretch/>
        </p:blipFill>
        <p:spPr bwMode="auto">
          <a:xfrm>
            <a:off x="244254" y="934400"/>
            <a:ext cx="2410275" cy="807515"/>
          </a:xfrm>
          <a:prstGeom prst="rect">
            <a:avLst/>
          </a:prstGeom>
          <a:noFill/>
          <a:ln>
            <a:noFill/>
          </a:ln>
        </p:spPr>
      </p:pic>
      <p:pic>
        <p:nvPicPr>
          <p:cNvPr id="8" name="Imagen 7">
            <a:extLst>
              <a:ext uri="{FF2B5EF4-FFF2-40B4-BE49-F238E27FC236}">
                <a16:creationId xmlns:a16="http://schemas.microsoft.com/office/drawing/2014/main" id="{3BB1A655-F31F-4562-9AEA-D1E6B354A7A9}"/>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spTree>
    <p:extLst>
      <p:ext uri="{BB962C8B-B14F-4D97-AF65-F5344CB8AC3E}">
        <p14:creationId xmlns:p14="http://schemas.microsoft.com/office/powerpoint/2010/main" val="32687781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231726"/>
            <a:ext cx="1142598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t>Current needs/gaps (cont.)</a:t>
            </a: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Lack of </a:t>
            </a:r>
            <a:r>
              <a:rPr lang="en-US" sz="1600" b="1" dirty="0">
                <a:effectLst/>
                <a:latin typeface="Arial" panose="020B0604020202020204" pitchFamily="34" charset="0"/>
                <a:ea typeface="Times New Roman" panose="02020603050405020304" pitchFamily="18" charset="0"/>
              </a:rPr>
              <a:t>identified</a:t>
            </a:r>
            <a:r>
              <a:rPr lang="en-US" sz="1600" dirty="0">
                <a:effectLst/>
                <a:latin typeface="Arial" panose="020B0604020202020204" pitchFamily="34" charset="0"/>
                <a:ea typeface="Times New Roman" panose="02020603050405020304" pitchFamily="18" charset="0"/>
              </a:rPr>
              <a:t> </a:t>
            </a:r>
            <a:r>
              <a:rPr lang="en-US" sz="1600" b="1" dirty="0">
                <a:effectLst/>
                <a:latin typeface="Arial" panose="020B0604020202020204" pitchFamily="34" charset="0"/>
                <a:ea typeface="Times New Roman" panose="02020603050405020304" pitchFamily="18" charset="0"/>
              </a:rPr>
              <a:t>person/team of reference responsible for coordination</a:t>
            </a:r>
            <a:endParaRPr lang="en-US" sz="1600" b="1" dirty="0">
              <a:latin typeface="Arial" panose="020B0604020202020204" pitchFamily="34" charset="0"/>
              <a:ea typeface="Times New Roman" panose="02020603050405020304" pitchFamily="18" charset="0"/>
            </a:endParaRP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Health care providers are often not </a:t>
            </a:r>
            <a:r>
              <a:rPr lang="en-US" sz="1600" b="1" dirty="0">
                <a:effectLst/>
                <a:latin typeface="Arial" panose="020B0604020202020204" pitchFamily="34" charset="0"/>
                <a:ea typeface="Times New Roman" panose="02020603050405020304" pitchFamily="18" charset="0"/>
              </a:rPr>
              <a:t>proactive enough</a:t>
            </a:r>
            <a:r>
              <a:rPr lang="en-US" sz="1600" dirty="0">
                <a:effectLst/>
                <a:latin typeface="Arial" panose="020B0604020202020204" pitchFamily="34" charset="0"/>
                <a:ea typeface="Times New Roman" panose="02020603050405020304" pitchFamily="18" charset="0"/>
              </a:rPr>
              <a:t> in keeping PMM actively and continuously monitored</a:t>
            </a:r>
            <a:endParaRPr lang="en-US" sz="1600" b="1" dirty="0">
              <a:effectLst/>
              <a:latin typeface="Arial" panose="020B0604020202020204" pitchFamily="34" charset="0"/>
              <a:ea typeface="Times New Roman" panose="02020603050405020304" pitchFamily="18" charset="0"/>
            </a:endParaRPr>
          </a:p>
          <a:p>
            <a:pPr marL="228600" lvl="1" algn="just">
              <a:spcBef>
                <a:spcPts val="600"/>
              </a:spcBef>
              <a:spcAft>
                <a:spcPts val="600"/>
              </a:spcAft>
            </a:pPr>
            <a:r>
              <a:rPr lang="en-US" dirty="0"/>
              <a:t>Suggested improvement areas</a:t>
            </a: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Ensure a </a:t>
            </a:r>
            <a:r>
              <a:rPr lang="en-US" sz="1600" b="1" dirty="0">
                <a:effectLst/>
                <a:latin typeface="Arial" panose="020B0604020202020204" pitchFamily="34" charset="0"/>
                <a:ea typeface="Times New Roman" panose="02020603050405020304" pitchFamily="18" charset="0"/>
              </a:rPr>
              <a:t>timely and automatic transfer of information and communication</a:t>
            </a:r>
            <a:r>
              <a:rPr lang="en-US" sz="1600" dirty="0">
                <a:effectLst/>
                <a:latin typeface="Arial" panose="020B0604020202020204" pitchFamily="34" charset="0"/>
                <a:ea typeface="Times New Roman" panose="02020603050405020304" pitchFamily="18" charset="0"/>
              </a:rPr>
              <a:t> between health care professionals (including mental health), levels and settings</a:t>
            </a: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Support the </a:t>
            </a:r>
            <a:r>
              <a:rPr lang="en-US" sz="1600" b="1" dirty="0">
                <a:effectLst/>
                <a:latin typeface="Arial" panose="020B0604020202020204" pitchFamily="34" charset="0"/>
                <a:ea typeface="Times New Roman" panose="02020603050405020304" pitchFamily="18" charset="0"/>
              </a:rPr>
              <a:t>communication of the patient with the health care sector 24/7</a:t>
            </a:r>
            <a:r>
              <a:rPr lang="en-US" sz="1600" dirty="0">
                <a:effectLst/>
                <a:latin typeface="Arial" panose="020B0604020202020204" pitchFamily="34" charset="0"/>
                <a:ea typeface="Times New Roman" panose="02020603050405020304" pitchFamily="18" charset="0"/>
              </a:rPr>
              <a:t> and facilitate an </a:t>
            </a:r>
            <a:r>
              <a:rPr lang="en-US" sz="1600" b="1" dirty="0">
                <a:effectLst/>
                <a:latin typeface="Arial" panose="020B0604020202020204" pitchFamily="34" charset="0"/>
                <a:ea typeface="Times New Roman" panose="02020603050405020304" pitchFamily="18" charset="0"/>
              </a:rPr>
              <a:t>identifiable point of contact</a:t>
            </a:r>
            <a:r>
              <a:rPr lang="en-US" sz="1600" dirty="0">
                <a:effectLst/>
                <a:latin typeface="Arial" panose="020B0604020202020204" pitchFamily="34" charset="0"/>
                <a:ea typeface="Times New Roman" panose="02020603050405020304" pitchFamily="18" charset="0"/>
              </a:rPr>
              <a:t> </a:t>
            </a:r>
          </a:p>
          <a:p>
            <a:pPr marL="800100" lvl="1" indent="-342900" algn="just">
              <a:lnSpc>
                <a:spcPct val="107000"/>
              </a:lnSpc>
              <a:spcBef>
                <a:spcPts val="600"/>
              </a:spcBef>
              <a:spcAft>
                <a:spcPts val="800"/>
              </a:spcAft>
              <a:buFont typeface="Symbol" panose="05050102010706020507" pitchFamily="18" charset="2"/>
              <a:buChar char=""/>
            </a:pPr>
            <a:r>
              <a:rPr lang="en-US" sz="1600" dirty="0">
                <a:effectLst/>
                <a:latin typeface="Arial" panose="020B0604020202020204" pitchFamily="34" charset="0"/>
                <a:ea typeface="Times New Roman" panose="02020603050405020304" pitchFamily="18" charset="0"/>
              </a:rPr>
              <a:t>Tools that support a regular follow up and monitoring of patients at home.</a:t>
            </a:r>
          </a:p>
          <a:p>
            <a:pPr marL="457200" lvl="1" indent="0" algn="just">
              <a:lnSpc>
                <a:spcPct val="107000"/>
              </a:lnSpc>
              <a:spcBef>
                <a:spcPts val="600"/>
              </a:spcBef>
              <a:spcAft>
                <a:spcPts val="800"/>
              </a:spcAft>
              <a:buNone/>
            </a:pPr>
            <a:endParaRPr lang="en-US" sz="1600" dirty="0">
              <a:effectLst/>
              <a:latin typeface="Arial" panose="020B0604020202020204" pitchFamily="34" charset="0"/>
              <a:ea typeface="Times New Roman" panose="02020603050405020304" pitchFamily="18" charset="0"/>
            </a:endParaRPr>
          </a:p>
          <a:p>
            <a:pPr marL="800100" lvl="1" indent="-342900" algn="just">
              <a:lnSpc>
                <a:spcPct val="107000"/>
              </a:lnSpc>
              <a:spcBef>
                <a:spcPts val="600"/>
              </a:spcBef>
              <a:spcAft>
                <a:spcPts val="800"/>
              </a:spcAft>
              <a:buFont typeface="Symbol" panose="05050102010706020507" pitchFamily="18" charset="2"/>
              <a:buChar char=""/>
            </a:pPr>
            <a:endParaRPr lang="en-US" sz="1600" dirty="0">
              <a:latin typeface="Arial" panose="020B0604020202020204" pitchFamily="34" charset="0"/>
              <a:ea typeface="Times New Roman" panose="02020603050405020304" pitchFamily="18" charset="0"/>
            </a:endParaRPr>
          </a:p>
          <a:p>
            <a:pPr lvl="1" algn="just">
              <a:spcBef>
                <a:spcPts val="600"/>
              </a:spcBef>
              <a:spcAft>
                <a:spcPts val="600"/>
              </a:spcAft>
            </a:pPr>
            <a:endParaRPr lang="es-ES" sz="1600" dirty="0">
              <a:effectLst/>
              <a:latin typeface="Arial" panose="020B0604020202020204" pitchFamily="34" charset="0"/>
              <a:ea typeface="Times New Roman" panose="02020603050405020304" pitchFamily="18" charset="0"/>
            </a:endParaRPr>
          </a:p>
        </p:txBody>
      </p:sp>
      <p:pic>
        <p:nvPicPr>
          <p:cNvPr id="8" name="Imagen 7">
            <a:extLst>
              <a:ext uri="{FF2B5EF4-FFF2-40B4-BE49-F238E27FC236}">
                <a16:creationId xmlns:a16="http://schemas.microsoft.com/office/drawing/2014/main" id="{D75FBB3F-03F7-4802-8073-6270094D7E44}"/>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pic>
        <p:nvPicPr>
          <p:cNvPr id="9" name="Imagen 8">
            <a:extLst>
              <a:ext uri="{FF2B5EF4-FFF2-40B4-BE49-F238E27FC236}">
                <a16:creationId xmlns:a16="http://schemas.microsoft.com/office/drawing/2014/main" id="{CAC18262-B1FE-48C1-B4EF-0C59D63F5A5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1964" t="68275" r="53118" b="17737"/>
          <a:stretch/>
        </p:blipFill>
        <p:spPr bwMode="auto">
          <a:xfrm>
            <a:off x="244254" y="934400"/>
            <a:ext cx="2410275" cy="807515"/>
          </a:xfrm>
          <a:prstGeom prst="rect">
            <a:avLst/>
          </a:prstGeom>
          <a:noFill/>
          <a:ln>
            <a:noFill/>
          </a:ln>
        </p:spPr>
      </p:pic>
    </p:spTree>
    <p:extLst>
      <p:ext uri="{BB962C8B-B14F-4D97-AF65-F5344CB8AC3E}">
        <p14:creationId xmlns:p14="http://schemas.microsoft.com/office/powerpoint/2010/main" val="9872668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241665"/>
            <a:ext cx="1142598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Rationale</a:t>
            </a:r>
          </a:p>
          <a:p>
            <a:pPr lvl="1" algn="just">
              <a:spcBef>
                <a:spcPts val="600"/>
              </a:spcBef>
              <a:spcAft>
                <a:spcPts val="600"/>
              </a:spcAft>
            </a:pPr>
            <a:r>
              <a:rPr lang="en-US" sz="1600" b="1" dirty="0">
                <a:latin typeface="Arial" panose="020B0604020202020204" pitchFamily="34" charset="0"/>
                <a:ea typeface="Times New Roman" panose="02020603050405020304" pitchFamily="18" charset="0"/>
              </a:rPr>
              <a:t>A participatory approach</a:t>
            </a:r>
            <a:r>
              <a:rPr lang="en-US" sz="1600" dirty="0">
                <a:latin typeface="Arial" panose="020B0604020202020204" pitchFamily="34" charset="0"/>
                <a:ea typeface="Times New Roman" panose="02020603050405020304" pitchFamily="18" charset="0"/>
              </a:rPr>
              <a:t> is in general a </a:t>
            </a:r>
            <a:r>
              <a:rPr lang="en-US" sz="1600" b="1" dirty="0">
                <a:latin typeface="Arial" panose="020B0604020202020204" pitchFamily="34" charset="0"/>
                <a:ea typeface="Times New Roman" panose="02020603050405020304" pitchFamily="18" charset="0"/>
              </a:rPr>
              <a:t>growing trend in health and care, </a:t>
            </a:r>
            <a:r>
              <a:rPr lang="en-US" sz="1600" dirty="0">
                <a:latin typeface="Arial" panose="020B0604020202020204" pitchFamily="34" charset="0"/>
                <a:ea typeface="Times New Roman" panose="02020603050405020304" pitchFamily="18" charset="0"/>
              </a:rPr>
              <a:t>tools already exist that enable empowerment and allow for greater patient and caregiver participation</a:t>
            </a:r>
          </a:p>
          <a:p>
            <a:pPr lvl="2" algn="just">
              <a:spcBef>
                <a:spcPts val="600"/>
              </a:spcBef>
              <a:spcAft>
                <a:spcPts val="600"/>
              </a:spcAft>
            </a:pPr>
            <a:r>
              <a:rPr lang="en-US" sz="1400" b="1" dirty="0">
                <a:effectLst/>
                <a:latin typeface="Arial" panose="020B0604020202020204" pitchFamily="34" charset="0"/>
                <a:ea typeface="Times New Roman" panose="02020603050405020304" pitchFamily="18" charset="0"/>
              </a:rPr>
              <a:t>patient and caregiver empowerment as an element of secondary prevention </a:t>
            </a:r>
            <a:r>
              <a:rPr lang="en-US" sz="1400" dirty="0">
                <a:effectLst/>
                <a:latin typeface="Arial" panose="020B0604020202020204" pitchFamily="34" charset="0"/>
                <a:ea typeface="Times New Roman" panose="02020603050405020304" pitchFamily="18" charset="0"/>
              </a:rPr>
              <a:t>that improves patients' health management</a:t>
            </a:r>
          </a:p>
          <a:p>
            <a:pPr algn="just">
              <a:spcBef>
                <a:spcPts val="600"/>
              </a:spcBef>
              <a:spcAft>
                <a:spcPts val="600"/>
              </a:spcAft>
            </a:pPr>
            <a:r>
              <a:rPr lang="en-US" sz="2400" dirty="0"/>
              <a:t>Current needs/gaps</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There is a </a:t>
            </a:r>
            <a:r>
              <a:rPr lang="en-US" sz="1600" b="1" dirty="0">
                <a:effectLst/>
                <a:latin typeface="Arial" panose="020B0604020202020204" pitchFamily="34" charset="0"/>
                <a:ea typeface="Times New Roman" panose="02020603050405020304" pitchFamily="18" charset="0"/>
              </a:rPr>
              <a:t>lack of awareness </a:t>
            </a:r>
            <a:r>
              <a:rPr lang="en-US" sz="1600" dirty="0">
                <a:effectLst/>
                <a:latin typeface="Arial" panose="020B0604020202020204" pitchFamily="34" charset="0"/>
                <a:ea typeface="Times New Roman" panose="02020603050405020304" pitchFamily="18" charset="0"/>
              </a:rPr>
              <a:t>in the vision of the </a:t>
            </a:r>
            <a:r>
              <a:rPr lang="en-US" sz="1600" b="1" dirty="0">
                <a:effectLst/>
                <a:latin typeface="Arial" panose="020B0604020202020204" pitchFamily="34" charset="0"/>
                <a:ea typeface="Times New Roman" panose="02020603050405020304" pitchFamily="18" charset="0"/>
              </a:rPr>
              <a:t>role of patients and caregivers </a:t>
            </a:r>
            <a:r>
              <a:rPr lang="en-US" sz="1600" dirty="0">
                <a:effectLst/>
                <a:latin typeface="Arial" panose="020B0604020202020204" pitchFamily="34" charset="0"/>
                <a:ea typeface="Times New Roman" panose="02020603050405020304" pitchFamily="18" charset="0"/>
              </a:rPr>
              <a:t>in a coordinated multimorbidity care</a:t>
            </a:r>
          </a:p>
          <a:p>
            <a:pPr lvl="1" algn="just">
              <a:spcBef>
                <a:spcPts val="600"/>
              </a:spcBef>
              <a:spcAft>
                <a:spcPts val="600"/>
              </a:spcAft>
            </a:pPr>
            <a:r>
              <a:rPr lang="en-US" sz="1600" dirty="0">
                <a:effectLst/>
                <a:latin typeface="Arial" panose="020B0604020202020204" pitchFamily="34" charset="0"/>
                <a:ea typeface="Times New Roman" panose="02020603050405020304" pitchFamily="18" charset="0"/>
              </a:rPr>
              <a:t>The views, values and preferences of patients and informal caregivers </a:t>
            </a:r>
            <a:r>
              <a:rPr lang="en-US" sz="1600" b="1" dirty="0">
                <a:effectLst/>
                <a:latin typeface="Arial" panose="020B0604020202020204" pitchFamily="34" charset="0"/>
                <a:ea typeface="Times New Roman" panose="02020603050405020304" pitchFamily="18" charset="0"/>
              </a:rPr>
              <a:t>are not sufficiently incorporated</a:t>
            </a:r>
          </a:p>
          <a:p>
            <a:pPr lvl="1" algn="just">
              <a:spcBef>
                <a:spcPts val="600"/>
              </a:spcBef>
              <a:spcAft>
                <a:spcPts val="600"/>
              </a:spcAft>
            </a:pPr>
            <a:r>
              <a:rPr lang="en-US" sz="1600" b="1" dirty="0">
                <a:effectLst/>
                <a:latin typeface="Arial" panose="020B0604020202020204" pitchFamily="34" charset="0"/>
                <a:ea typeface="Times New Roman" panose="02020603050405020304" pitchFamily="18" charset="0"/>
              </a:rPr>
              <a:t>Apps </a:t>
            </a:r>
            <a:r>
              <a:rPr lang="en-US" sz="1600" dirty="0">
                <a:effectLst/>
                <a:latin typeface="Arial" panose="020B0604020202020204" pitchFamily="34" charset="0"/>
                <a:ea typeface="Times New Roman" panose="02020603050405020304" pitchFamily="18" charset="0"/>
              </a:rPr>
              <a:t>and other applications that collect information about patients' health </a:t>
            </a:r>
            <a:r>
              <a:rPr lang="en-US" sz="1600" b="1" dirty="0">
                <a:effectLst/>
                <a:latin typeface="Arial" panose="020B0604020202020204" pitchFamily="34" charset="0"/>
                <a:ea typeface="Times New Roman" panose="02020603050405020304" pitchFamily="18" charset="0"/>
              </a:rPr>
              <a:t>are often not integrated. </a:t>
            </a:r>
            <a:r>
              <a:rPr lang="en-US" sz="1600" dirty="0">
                <a:effectLst/>
                <a:latin typeface="Arial" panose="020B0604020202020204" pitchFamily="34" charset="0"/>
                <a:ea typeface="Times New Roman" panose="02020603050405020304" pitchFamily="18" charset="0"/>
              </a:rPr>
              <a:t>Telemonitoring and self-care tools </a:t>
            </a:r>
            <a:r>
              <a:rPr lang="en-US" sz="1600" b="1" dirty="0">
                <a:effectLst/>
                <a:latin typeface="Arial" panose="020B0604020202020204" pitchFamily="34" charset="0"/>
                <a:ea typeface="Times New Roman" panose="02020603050405020304" pitchFamily="18" charset="0"/>
              </a:rPr>
              <a:t>are sometimes burdensome and time-consuming </a:t>
            </a:r>
            <a:r>
              <a:rPr lang="en-US" sz="1600" dirty="0">
                <a:effectLst/>
                <a:latin typeface="Arial" panose="020B0604020202020204" pitchFamily="34" charset="0"/>
                <a:ea typeface="Times New Roman" panose="02020603050405020304" pitchFamily="18" charset="0"/>
              </a:rPr>
              <a:t>for PMM and caregivers</a:t>
            </a:r>
            <a:endParaRPr lang="en-US" sz="1800" dirty="0"/>
          </a:p>
          <a:p>
            <a:pPr lvl="1" algn="just">
              <a:spcBef>
                <a:spcPts val="600"/>
              </a:spcBef>
              <a:spcAft>
                <a:spcPts val="600"/>
              </a:spcAft>
            </a:pPr>
            <a:endParaRPr lang="es-ES" sz="1600" dirty="0">
              <a:effectLst/>
              <a:latin typeface="Arial" panose="020B0604020202020204" pitchFamily="34" charset="0"/>
              <a:ea typeface="Times New Roman" panose="02020603050405020304" pitchFamily="18" charset="0"/>
            </a:endParaRPr>
          </a:p>
        </p:txBody>
      </p:sp>
      <p:pic>
        <p:nvPicPr>
          <p:cNvPr id="6" name="Imagen 5">
            <a:extLst>
              <a:ext uri="{FF2B5EF4-FFF2-40B4-BE49-F238E27FC236}">
                <a16:creationId xmlns:a16="http://schemas.microsoft.com/office/drawing/2014/main" id="{5F5A8039-8954-4B62-8045-04875FDB1E1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37737" t="47945" r="35765" b="37856"/>
          <a:stretch/>
        </p:blipFill>
        <p:spPr bwMode="auto">
          <a:xfrm>
            <a:off x="476780" y="934400"/>
            <a:ext cx="2563106" cy="819696"/>
          </a:xfrm>
          <a:prstGeom prst="rect">
            <a:avLst/>
          </a:prstGeom>
          <a:noFill/>
          <a:ln>
            <a:noFill/>
          </a:ln>
        </p:spPr>
      </p:pic>
      <p:pic>
        <p:nvPicPr>
          <p:cNvPr id="8" name="Imagen 7">
            <a:extLst>
              <a:ext uri="{FF2B5EF4-FFF2-40B4-BE49-F238E27FC236}">
                <a16:creationId xmlns:a16="http://schemas.microsoft.com/office/drawing/2014/main" id="{13CB417B-3997-4C96-8687-7FD6461D361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spTree>
    <p:extLst>
      <p:ext uri="{BB962C8B-B14F-4D97-AF65-F5344CB8AC3E}">
        <p14:creationId xmlns:p14="http://schemas.microsoft.com/office/powerpoint/2010/main" val="4764747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037DF75B-327E-4A26-8199-48F2CC0CF817}"/>
              </a:ext>
            </a:extLst>
          </p:cNvPr>
          <p:cNvSpPr txBox="1">
            <a:spLocks/>
          </p:cNvSpPr>
          <p:nvPr/>
        </p:nvSpPr>
        <p:spPr>
          <a:xfrm>
            <a:off x="550671" y="2409425"/>
            <a:ext cx="1076387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Suggested improvement areas</a:t>
            </a:r>
          </a:p>
          <a:p>
            <a:pPr marL="0" indent="0">
              <a:buNone/>
            </a:pPr>
            <a:endParaRPr lang="en-US" sz="2400" dirty="0"/>
          </a:p>
          <a:p>
            <a:pPr lvl="1" algn="just">
              <a:spcBef>
                <a:spcPts val="600"/>
              </a:spcBef>
              <a:spcAft>
                <a:spcPts val="600"/>
              </a:spcAft>
            </a:pPr>
            <a:r>
              <a:rPr lang="en-US" sz="1800" dirty="0">
                <a:effectLst/>
                <a:latin typeface="Arial" panose="020B0604020202020204" pitchFamily="34" charset="0"/>
                <a:ea typeface="Times New Roman" panose="02020603050405020304" pitchFamily="18" charset="0"/>
              </a:rPr>
              <a:t>Tools for patients and </a:t>
            </a:r>
            <a:r>
              <a:rPr lang="en-US" sz="1800" dirty="0" err="1">
                <a:effectLst/>
                <a:latin typeface="Arial" panose="020B0604020202020204" pitchFamily="34" charset="0"/>
                <a:ea typeface="Times New Roman" panose="02020603050405020304" pitchFamily="18" charset="0"/>
              </a:rPr>
              <a:t>carers</a:t>
            </a:r>
            <a:r>
              <a:rPr lang="en-US" sz="1800" dirty="0">
                <a:effectLst/>
                <a:latin typeface="Arial" panose="020B0604020202020204" pitchFamily="34" charset="0"/>
                <a:ea typeface="Times New Roman" panose="02020603050405020304" pitchFamily="18" charset="0"/>
              </a:rPr>
              <a:t> </a:t>
            </a:r>
            <a:r>
              <a:rPr lang="en-US" sz="1800" b="1" dirty="0">
                <a:effectLst/>
                <a:latin typeface="Arial" panose="020B0604020202020204" pitchFamily="34" charset="0"/>
                <a:ea typeface="Times New Roman" panose="02020603050405020304" pitchFamily="18" charset="0"/>
              </a:rPr>
              <a:t>that show the possible paths of the person in their multimorbidity situation</a:t>
            </a:r>
            <a:r>
              <a:rPr lang="en-US" sz="1800" dirty="0">
                <a:effectLst/>
                <a:latin typeface="Arial" panose="020B0604020202020204" pitchFamily="34" charset="0"/>
                <a:ea typeface="Times New Roman" panose="02020603050405020304" pitchFamily="18" charset="0"/>
              </a:rPr>
              <a:t> and help them to better manage their condition</a:t>
            </a:r>
            <a:endParaRPr lang="en-US" sz="1800" dirty="0">
              <a:latin typeface="Arial" panose="020B0604020202020204" pitchFamily="34" charset="0"/>
              <a:ea typeface="Times New Roman" panose="02020603050405020304" pitchFamily="18" charset="0"/>
            </a:endParaRPr>
          </a:p>
          <a:p>
            <a:pPr lvl="1" algn="just">
              <a:spcBef>
                <a:spcPts val="600"/>
              </a:spcBef>
              <a:spcAft>
                <a:spcPts val="600"/>
              </a:spcAft>
            </a:pPr>
            <a:r>
              <a:rPr lang="en-US" sz="1800" b="1" dirty="0">
                <a:effectLst/>
                <a:latin typeface="Arial" panose="020B0604020202020204" pitchFamily="34" charset="0"/>
                <a:ea typeface="Times New Roman" panose="02020603050405020304" pitchFamily="18" charset="0"/>
              </a:rPr>
              <a:t>Empowerment platform </a:t>
            </a:r>
            <a:r>
              <a:rPr lang="en-US" sz="1800" dirty="0">
                <a:effectLst/>
                <a:latin typeface="Arial" panose="020B0604020202020204" pitchFamily="34" charset="0"/>
                <a:ea typeface="Times New Roman" panose="02020603050405020304" pitchFamily="18" charset="0"/>
              </a:rPr>
              <a:t>for telemonitoring and self-care for PMM</a:t>
            </a:r>
            <a:endParaRPr lang="es-ES" sz="1800" dirty="0">
              <a:effectLst/>
              <a:latin typeface="Arial" panose="020B0604020202020204" pitchFamily="34" charset="0"/>
              <a:ea typeface="Times New Roman" panose="02020603050405020304" pitchFamily="18" charset="0"/>
            </a:endParaRPr>
          </a:p>
          <a:p>
            <a:pPr algn="just">
              <a:spcBef>
                <a:spcPts val="600"/>
              </a:spcBef>
              <a:spcAft>
                <a:spcPts val="600"/>
              </a:spcAft>
            </a:pPr>
            <a:endParaRPr lang="es-ES" sz="1800" dirty="0">
              <a:effectLst/>
              <a:latin typeface="Arial" panose="020B0604020202020204" pitchFamily="34" charset="0"/>
              <a:ea typeface="Times New Roman" panose="02020603050405020304" pitchFamily="18" charset="0"/>
            </a:endParaRPr>
          </a:p>
        </p:txBody>
      </p:sp>
      <p:pic>
        <p:nvPicPr>
          <p:cNvPr id="9" name="Imagen 8">
            <a:extLst>
              <a:ext uri="{FF2B5EF4-FFF2-40B4-BE49-F238E27FC236}">
                <a16:creationId xmlns:a16="http://schemas.microsoft.com/office/drawing/2014/main" id="{63BA08BC-3A7C-4D9D-8B78-EF6D0CF395A1}"/>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0125" y="241651"/>
            <a:ext cx="2321479" cy="1385499"/>
          </a:xfrm>
          <a:prstGeom prst="rect">
            <a:avLst/>
          </a:prstGeom>
          <a:noFill/>
          <a:ln>
            <a:noFill/>
          </a:ln>
        </p:spPr>
      </p:pic>
      <p:pic>
        <p:nvPicPr>
          <p:cNvPr id="10" name="Imagen 9">
            <a:extLst>
              <a:ext uri="{FF2B5EF4-FFF2-40B4-BE49-F238E27FC236}">
                <a16:creationId xmlns:a16="http://schemas.microsoft.com/office/drawing/2014/main" id="{EDF3C162-2F5E-44E7-B20D-1985E8E396C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37737" t="47945" r="35765" b="37856"/>
          <a:stretch/>
        </p:blipFill>
        <p:spPr bwMode="auto">
          <a:xfrm>
            <a:off x="476780" y="934400"/>
            <a:ext cx="2563106" cy="819696"/>
          </a:xfrm>
          <a:prstGeom prst="rect">
            <a:avLst/>
          </a:prstGeom>
          <a:noFill/>
          <a:ln>
            <a:noFill/>
          </a:ln>
        </p:spPr>
      </p:pic>
    </p:spTree>
    <p:extLst>
      <p:ext uri="{BB962C8B-B14F-4D97-AF65-F5344CB8AC3E}">
        <p14:creationId xmlns:p14="http://schemas.microsoft.com/office/powerpoint/2010/main" val="18077764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394E25B5-214F-48DE-8B64-E95AEF3D8C9C}"/>
              </a:ext>
            </a:extLst>
          </p:cNvPr>
          <p:cNvSpPr>
            <a:spLocks noGrp="1"/>
          </p:cNvSpPr>
          <p:nvPr>
            <p:ph type="title"/>
          </p:nvPr>
        </p:nvSpPr>
        <p:spPr>
          <a:xfrm>
            <a:off x="838080" y="750621"/>
            <a:ext cx="10515240" cy="553998"/>
          </a:xfrm>
        </p:spPr>
        <p:txBody>
          <a:bodyPr/>
          <a:lstStyle/>
          <a:p>
            <a:r>
              <a:rPr lang="eu-ES" sz="4000" dirty="0"/>
              <a:t>C</a:t>
            </a:r>
            <a:r>
              <a:rPr lang="es-ES" sz="4000" dirty="0" err="1"/>
              <a:t>areMatrix</a:t>
            </a:r>
            <a:r>
              <a:rPr lang="es-ES" sz="4000" dirty="0"/>
              <a:t> Use cases</a:t>
            </a:r>
          </a:p>
        </p:txBody>
      </p:sp>
      <p:sp>
        <p:nvSpPr>
          <p:cNvPr id="6" name="CuadroTexto 5">
            <a:extLst>
              <a:ext uri="{FF2B5EF4-FFF2-40B4-BE49-F238E27FC236}">
                <a16:creationId xmlns:a16="http://schemas.microsoft.com/office/drawing/2014/main" id="{1D7DFCB9-48FC-49C1-8EAA-058255292CDB}"/>
              </a:ext>
            </a:extLst>
          </p:cNvPr>
          <p:cNvSpPr txBox="1"/>
          <p:nvPr/>
        </p:nvSpPr>
        <p:spPr>
          <a:xfrm>
            <a:off x="838080" y="1849804"/>
            <a:ext cx="10651956" cy="3754874"/>
          </a:xfrm>
          <a:prstGeom prst="rect">
            <a:avLst/>
          </a:prstGeom>
          <a:noFill/>
        </p:spPr>
        <p:txBody>
          <a:bodyPr wrap="square">
            <a:spAutoFit/>
          </a:bodyPr>
          <a:lstStyle/>
          <a:p>
            <a:pPr marL="342900" lvl="0" indent="-342900" algn="just">
              <a:spcBef>
                <a:spcPts val="600"/>
              </a:spcBef>
              <a:spcAft>
                <a:spcPts val="600"/>
              </a:spcAft>
              <a:buFont typeface="+mj-lt"/>
              <a:buAutoNum type="arabicPeriod"/>
              <a:tabLst>
                <a:tab pos="457200" algn="l"/>
              </a:tabLst>
            </a:pPr>
            <a:r>
              <a:rPr lang="en-US" sz="1800" b="1" dirty="0">
                <a:effectLst/>
                <a:latin typeface="Arial" panose="020B0604020202020204" pitchFamily="34" charset="0"/>
                <a:ea typeface="Times New Roman" panose="02020603050405020304" pitchFamily="18" charset="0"/>
              </a:rPr>
              <a:t>Use case 1.</a:t>
            </a:r>
            <a:r>
              <a:rPr lang="en-US" sz="1800" dirty="0">
                <a:effectLst/>
                <a:latin typeface="Arial" panose="020B0604020202020204" pitchFamily="34" charset="0"/>
                <a:ea typeface="Times New Roman" panose="02020603050405020304" pitchFamily="18" charset="0"/>
              </a:rPr>
              <a:t> Tools for </a:t>
            </a:r>
            <a:r>
              <a:rPr lang="en-GB" sz="1800" dirty="0">
                <a:effectLst/>
                <a:latin typeface="Arial" panose="020B0604020202020204" pitchFamily="34" charset="0"/>
                <a:ea typeface="Times New Roman" panose="02020603050405020304" pitchFamily="18" charset="0"/>
              </a:rPr>
              <a:t>early identification of people at risk and/or with multimorbidity based on a holistic assessment and with a preventive approach</a:t>
            </a:r>
            <a:endParaRPr lang="es-ES" sz="1800" dirty="0">
              <a:effectLst/>
              <a:latin typeface="Arial" panose="020B0604020202020204" pitchFamily="34" charset="0"/>
              <a:ea typeface="Times New Roman" panose="02020603050405020304" pitchFamily="18" charset="0"/>
            </a:endParaRPr>
          </a:p>
          <a:p>
            <a:pPr marL="342900" lvl="0" indent="-342900" algn="just">
              <a:spcBef>
                <a:spcPts val="600"/>
              </a:spcBef>
              <a:spcAft>
                <a:spcPts val="600"/>
              </a:spcAft>
              <a:buFont typeface="+mj-lt"/>
              <a:buAutoNum type="arabicPeriod"/>
              <a:tabLst>
                <a:tab pos="457200" algn="l"/>
              </a:tabLst>
            </a:pPr>
            <a:r>
              <a:rPr lang="en-GB" sz="1800" b="1" dirty="0">
                <a:effectLst/>
                <a:latin typeface="Arial" panose="020B0604020202020204" pitchFamily="34" charset="0"/>
                <a:ea typeface="Times New Roman" panose="02020603050405020304" pitchFamily="18" charset="0"/>
              </a:rPr>
              <a:t>Use case 2. </a:t>
            </a:r>
            <a:r>
              <a:rPr lang="en-GB" sz="1800" dirty="0">
                <a:effectLst/>
                <a:latin typeface="Arial" panose="020B0604020202020204" pitchFamily="34" charset="0"/>
                <a:ea typeface="Times New Roman" panose="02020603050405020304" pitchFamily="18" charset="0"/>
              </a:rPr>
              <a:t>Tools supporting the development and follow-up of an individual care plan based on a shared assessment and communication among the interdisciplinary care team, including the patient and/or informal carers</a:t>
            </a:r>
            <a:endParaRPr lang="es-ES" sz="1800" dirty="0">
              <a:effectLst/>
              <a:latin typeface="Arial" panose="020B0604020202020204" pitchFamily="34" charset="0"/>
              <a:ea typeface="Times New Roman" panose="02020603050405020304" pitchFamily="18" charset="0"/>
            </a:endParaRPr>
          </a:p>
          <a:p>
            <a:pPr marL="342900" lvl="0" indent="-342900" algn="just">
              <a:spcBef>
                <a:spcPts val="600"/>
              </a:spcBef>
              <a:spcAft>
                <a:spcPts val="600"/>
              </a:spcAft>
              <a:buFont typeface="+mj-lt"/>
              <a:buAutoNum type="arabicPeriod"/>
              <a:tabLst>
                <a:tab pos="457200" algn="l"/>
              </a:tabLst>
            </a:pPr>
            <a:r>
              <a:rPr lang="en-GB" sz="1800" b="1" dirty="0">
                <a:effectLst/>
                <a:latin typeface="Arial" panose="020B0604020202020204" pitchFamily="34" charset="0"/>
                <a:ea typeface="Times New Roman" panose="02020603050405020304" pitchFamily="18" charset="0"/>
              </a:rPr>
              <a:t>Use case 3. </a:t>
            </a:r>
            <a:r>
              <a:rPr lang="en-GB" sz="1800" dirty="0">
                <a:effectLst/>
                <a:latin typeface="Arial" panose="020B0604020202020204" pitchFamily="34" charset="0"/>
                <a:ea typeface="Times New Roman" panose="02020603050405020304" pitchFamily="18" charset="0"/>
              </a:rPr>
              <a:t>Decision support tools for improved and proactive care for people living with multimorbidity </a:t>
            </a:r>
            <a:endParaRPr lang="es-ES" sz="1800" dirty="0">
              <a:effectLst/>
              <a:latin typeface="Arial" panose="020B0604020202020204" pitchFamily="34" charset="0"/>
              <a:ea typeface="Times New Roman" panose="02020603050405020304" pitchFamily="18" charset="0"/>
            </a:endParaRPr>
          </a:p>
          <a:p>
            <a:pPr marL="342900" lvl="0" indent="-342900" algn="just">
              <a:spcBef>
                <a:spcPts val="600"/>
              </a:spcBef>
              <a:spcAft>
                <a:spcPts val="600"/>
              </a:spcAft>
              <a:buFont typeface="+mj-lt"/>
              <a:buAutoNum type="arabicPeriod"/>
              <a:tabLst>
                <a:tab pos="457200" algn="l"/>
              </a:tabLst>
            </a:pPr>
            <a:r>
              <a:rPr lang="en-US" sz="1800" b="1" dirty="0">
                <a:effectLst/>
                <a:latin typeface="Arial" panose="020B0604020202020204" pitchFamily="34" charset="0"/>
                <a:ea typeface="Times New Roman" panose="02020603050405020304" pitchFamily="18" charset="0"/>
              </a:rPr>
              <a:t>Use case 4. </a:t>
            </a:r>
            <a:r>
              <a:rPr lang="en-US" sz="1800" dirty="0">
                <a:effectLst/>
                <a:latin typeface="Arial" panose="020B0604020202020204" pitchFamily="34" charset="0"/>
                <a:ea typeface="Times New Roman" panose="02020603050405020304" pitchFamily="18" charset="0"/>
              </a:rPr>
              <a:t>Tools facilitating seamless transitions and continuity of care, including home care and social care, from a person-centered perspective</a:t>
            </a:r>
            <a:endParaRPr lang="es-ES" sz="1800" dirty="0">
              <a:effectLst/>
              <a:latin typeface="Arial" panose="020B0604020202020204" pitchFamily="34" charset="0"/>
              <a:ea typeface="Times New Roman" panose="02020603050405020304" pitchFamily="18" charset="0"/>
            </a:endParaRPr>
          </a:p>
          <a:p>
            <a:pPr marL="342900" lvl="0" indent="-342900" algn="just">
              <a:spcBef>
                <a:spcPts val="600"/>
              </a:spcBef>
              <a:spcAft>
                <a:spcPts val="600"/>
              </a:spcAft>
              <a:buFont typeface="+mj-lt"/>
              <a:buAutoNum type="arabicPeriod"/>
              <a:tabLst>
                <a:tab pos="457200" algn="l"/>
              </a:tabLst>
            </a:pPr>
            <a:r>
              <a:rPr lang="en-US" sz="1800" b="1" dirty="0">
                <a:effectLst/>
                <a:latin typeface="Arial" panose="020B0604020202020204" pitchFamily="34" charset="0"/>
                <a:ea typeface="Times New Roman" panose="02020603050405020304" pitchFamily="18" charset="0"/>
              </a:rPr>
              <a:t>Use case 5. </a:t>
            </a:r>
            <a:r>
              <a:rPr lang="en-US" sz="1800" dirty="0">
                <a:effectLst/>
                <a:latin typeface="Arial" panose="020B0604020202020204" pitchFamily="34" charset="0"/>
                <a:ea typeface="Times New Roman" panose="02020603050405020304" pitchFamily="18" charset="0"/>
              </a:rPr>
              <a:t>Tools</a:t>
            </a:r>
            <a:r>
              <a:rPr lang="en-US" sz="1800" b="1" dirty="0">
                <a:effectLst/>
                <a:latin typeface="Arial" panose="020B0604020202020204" pitchFamily="34" charset="0"/>
                <a:ea typeface="Times New Roman" panose="02020603050405020304" pitchFamily="18" charset="0"/>
              </a:rPr>
              <a:t> </a:t>
            </a:r>
            <a:r>
              <a:rPr lang="en-US" sz="1800" dirty="0">
                <a:effectLst/>
                <a:latin typeface="Arial" panose="020B0604020202020204" pitchFamily="34" charset="0"/>
                <a:ea typeface="Times New Roman" panose="02020603050405020304" pitchFamily="18" charset="0"/>
              </a:rPr>
              <a:t>supporting empowerment and self-management by the persons living with multimorbidity and their </a:t>
            </a:r>
            <a:r>
              <a:rPr lang="en-US" sz="1800" dirty="0" err="1">
                <a:effectLst/>
                <a:latin typeface="Arial" panose="020B0604020202020204" pitchFamily="34" charset="0"/>
                <a:ea typeface="Times New Roman" panose="02020603050405020304" pitchFamily="18" charset="0"/>
              </a:rPr>
              <a:t>carers</a:t>
            </a:r>
            <a:r>
              <a:rPr lang="en-US" sz="1800" dirty="0">
                <a:effectLst/>
                <a:latin typeface="Arial" panose="020B0604020202020204" pitchFamily="34" charset="0"/>
                <a:ea typeface="Times New Roman" panose="02020603050405020304" pitchFamily="18" charset="0"/>
              </a:rPr>
              <a:t>, including early detection of complications and signs of deterioration </a:t>
            </a:r>
            <a:endParaRPr lang="es-ES" sz="18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8874187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3888305"/>
            <a:ext cx="10515600" cy="1325563"/>
          </a:xfrm>
        </p:spPr>
        <p:txBody>
          <a:bodyPr>
            <a:normAutofit fontScale="90000"/>
          </a:bodyPr>
          <a:lstStyle/>
          <a:p>
            <a:r>
              <a:rPr lang="en-US" dirty="0">
                <a:solidFill>
                  <a:schemeClr val="bg1"/>
                </a:solidFill>
              </a:rPr>
              <a:t>Open Market Consultation (OMC) and </a:t>
            </a:r>
            <a:br>
              <a:rPr lang="en-US" dirty="0">
                <a:solidFill>
                  <a:schemeClr val="bg1"/>
                </a:solidFill>
              </a:rPr>
            </a:br>
            <a:r>
              <a:rPr lang="en-US" dirty="0">
                <a:solidFill>
                  <a:schemeClr val="bg1"/>
                </a:solidFill>
              </a:rPr>
              <a:t>Next Steps</a:t>
            </a:r>
            <a:br>
              <a:rPr lang="en-US" dirty="0">
                <a:solidFill>
                  <a:schemeClr val="bg1"/>
                </a:solidFill>
              </a:rPr>
            </a:br>
            <a:br>
              <a:rPr lang="en-US" dirty="0">
                <a:solidFill>
                  <a:schemeClr val="bg1"/>
                </a:solidFill>
              </a:rPr>
            </a:br>
            <a:br>
              <a:rPr lang="en-US" dirty="0">
                <a:solidFill>
                  <a:schemeClr val="bg1"/>
                </a:solidFill>
              </a:rPr>
            </a:br>
            <a:br>
              <a:rPr lang="en-US" dirty="0">
                <a:solidFill>
                  <a:schemeClr val="bg1"/>
                </a:solidFill>
              </a:rPr>
            </a:b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39780278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7D9AA8-4A4F-49C6-B230-5A00EEAA6D59}"/>
              </a:ext>
            </a:extLst>
          </p:cNvPr>
          <p:cNvSpPr>
            <a:spLocks noGrp="1"/>
          </p:cNvSpPr>
          <p:nvPr>
            <p:ph type="title"/>
          </p:nvPr>
        </p:nvSpPr>
        <p:spPr>
          <a:xfrm>
            <a:off x="838080" y="750621"/>
            <a:ext cx="10515240" cy="553998"/>
          </a:xfrm>
        </p:spPr>
        <p:txBody>
          <a:bodyPr/>
          <a:lstStyle/>
          <a:p>
            <a:r>
              <a:rPr lang="en-GB" sz="4000" b="1" dirty="0"/>
              <a:t>Aims of the OMC</a:t>
            </a:r>
            <a:endParaRPr lang="es-ES" sz="4000" b="1" dirty="0"/>
          </a:p>
        </p:txBody>
      </p:sp>
      <p:sp>
        <p:nvSpPr>
          <p:cNvPr id="4" name="Content Placeholder 4">
            <a:extLst>
              <a:ext uri="{FF2B5EF4-FFF2-40B4-BE49-F238E27FC236}">
                <a16:creationId xmlns:a16="http://schemas.microsoft.com/office/drawing/2014/main" id="{1D41E0DC-2105-431E-816F-F9279AFBF24D}"/>
              </a:ext>
            </a:extLst>
          </p:cNvPr>
          <p:cNvSpPr>
            <a:spLocks noGrp="1"/>
          </p:cNvSpPr>
          <p:nvPr>
            <p:ph type="subTitle"/>
          </p:nvPr>
        </p:nvSpPr>
        <p:spPr>
          <a:xfrm>
            <a:off x="493771" y="1667129"/>
            <a:ext cx="10923646" cy="4351338"/>
          </a:xfrm>
        </p:spPr>
        <p:txBody>
          <a:bodyPr>
            <a:normAutofit/>
          </a:bodyPr>
          <a:lstStyle/>
          <a:p>
            <a:pPr marL="342900" indent="-342900">
              <a:lnSpc>
                <a:spcPct val="160000"/>
              </a:lnSpc>
              <a:buFont typeface="Wingdings" panose="05000000000000000000" pitchFamily="2" charset="2"/>
              <a:buChar char="v"/>
            </a:pPr>
            <a:r>
              <a:rPr lang="en-GB" sz="2300" dirty="0">
                <a:latin typeface="Arial" panose="020B0604020202020204" pitchFamily="34" charset="0"/>
              </a:rPr>
              <a:t>Initiate the formal dialogue between </a:t>
            </a:r>
            <a:r>
              <a:rPr lang="en-GB" sz="2300" dirty="0" err="1">
                <a:latin typeface="Arial" panose="020B0604020202020204" pitchFamily="34" charset="0"/>
              </a:rPr>
              <a:t>CareMatrix</a:t>
            </a:r>
            <a:r>
              <a:rPr lang="en-GB" sz="2300" dirty="0">
                <a:latin typeface="Arial" panose="020B0604020202020204" pitchFamily="34" charset="0"/>
              </a:rPr>
              <a:t> buyers and the market players.</a:t>
            </a:r>
          </a:p>
          <a:p>
            <a:pPr marL="342900" indent="-342900">
              <a:lnSpc>
                <a:spcPct val="160000"/>
              </a:lnSpc>
              <a:buFont typeface="Wingdings" panose="05000000000000000000" pitchFamily="2" charset="2"/>
              <a:buChar char="v"/>
            </a:pPr>
            <a:r>
              <a:rPr lang="en-GB" sz="2300" dirty="0">
                <a:latin typeface="Arial" panose="020B0604020202020204" pitchFamily="34" charset="0"/>
              </a:rPr>
              <a:t>Identify the gap between state-of-the art industry development and the identified unmet needs. </a:t>
            </a:r>
          </a:p>
          <a:p>
            <a:pPr marL="342900" indent="-342900">
              <a:lnSpc>
                <a:spcPct val="160000"/>
              </a:lnSpc>
              <a:buFont typeface="Wingdings" panose="05000000000000000000" pitchFamily="2" charset="2"/>
              <a:buChar char="v"/>
            </a:pPr>
            <a:r>
              <a:rPr lang="en-GB" sz="2300" dirty="0">
                <a:latin typeface="Arial" panose="020B0604020202020204" pitchFamily="34" charset="0"/>
              </a:rPr>
              <a:t>Provide valuable input to fine-tune the request for tender requirements (ITT)</a:t>
            </a:r>
          </a:p>
          <a:p>
            <a:pPr marL="342900" indent="-342900">
              <a:lnSpc>
                <a:spcPct val="160000"/>
              </a:lnSpc>
              <a:buFont typeface="Wingdings" panose="05000000000000000000" pitchFamily="2" charset="2"/>
              <a:buChar char="v"/>
            </a:pPr>
            <a:r>
              <a:rPr lang="en-GB" sz="2300" dirty="0">
                <a:latin typeface="Arial" panose="020B0604020202020204" pitchFamily="34" charset="0"/>
              </a:rPr>
              <a:t>Supplier matchmaking</a:t>
            </a:r>
          </a:p>
        </p:txBody>
      </p:sp>
    </p:spTree>
    <p:extLst>
      <p:ext uri="{BB962C8B-B14F-4D97-AF65-F5344CB8AC3E}">
        <p14:creationId xmlns:p14="http://schemas.microsoft.com/office/powerpoint/2010/main" val="20157245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echa: a la derecha 10">
            <a:extLst>
              <a:ext uri="{FF2B5EF4-FFF2-40B4-BE49-F238E27FC236}">
                <a16:creationId xmlns:a16="http://schemas.microsoft.com/office/drawing/2014/main" id="{573A367B-E674-4015-B02C-0F5F7A3613C0}"/>
              </a:ext>
            </a:extLst>
          </p:cNvPr>
          <p:cNvSpPr/>
          <p:nvPr/>
        </p:nvSpPr>
        <p:spPr>
          <a:xfrm>
            <a:off x="1621535" y="1072162"/>
            <a:ext cx="8865251" cy="4792924"/>
          </a:xfrm>
          <a:prstGeom prst="rightArrow">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A7C39901-FD76-4428-9629-7173B169AA35}"/>
              </a:ext>
            </a:extLst>
          </p:cNvPr>
          <p:cNvSpPr>
            <a:spLocks noGrp="1"/>
          </p:cNvSpPr>
          <p:nvPr>
            <p:ph type="title"/>
          </p:nvPr>
        </p:nvSpPr>
        <p:spPr>
          <a:xfrm>
            <a:off x="894574" y="518164"/>
            <a:ext cx="10515240" cy="553998"/>
          </a:xfrm>
        </p:spPr>
        <p:txBody>
          <a:bodyPr/>
          <a:lstStyle/>
          <a:p>
            <a:r>
              <a:rPr lang="es-ES" sz="4000" b="1" dirty="0"/>
              <a:t>OMC </a:t>
            </a:r>
            <a:r>
              <a:rPr lang="es-ES" sz="4000" b="1" dirty="0" err="1"/>
              <a:t>Process</a:t>
            </a:r>
            <a:endParaRPr lang="es-ES" sz="4000" b="1" dirty="0"/>
          </a:p>
        </p:txBody>
      </p:sp>
      <p:sp>
        <p:nvSpPr>
          <p:cNvPr id="4" name="Rectángulo: esquinas redondeadas 3">
            <a:extLst>
              <a:ext uri="{FF2B5EF4-FFF2-40B4-BE49-F238E27FC236}">
                <a16:creationId xmlns:a16="http://schemas.microsoft.com/office/drawing/2014/main" id="{0EE16010-4678-42DD-9CEC-FDA0B94BB6CF}"/>
              </a:ext>
            </a:extLst>
          </p:cNvPr>
          <p:cNvSpPr/>
          <p:nvPr/>
        </p:nvSpPr>
        <p:spPr>
          <a:xfrm>
            <a:off x="1816876" y="2157829"/>
            <a:ext cx="1976007" cy="2767584"/>
          </a:xfrm>
          <a:prstGeom prst="round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err="1"/>
              <a:t>Publication</a:t>
            </a:r>
            <a:r>
              <a:rPr lang="es-ES" dirty="0"/>
              <a:t> </a:t>
            </a:r>
            <a:r>
              <a:rPr lang="es-ES" dirty="0" err="1"/>
              <a:t>of</a:t>
            </a:r>
            <a:r>
              <a:rPr lang="es-ES" dirty="0"/>
              <a:t> </a:t>
            </a:r>
            <a:r>
              <a:rPr lang="es-ES" dirty="0" err="1"/>
              <a:t>the</a:t>
            </a:r>
            <a:r>
              <a:rPr lang="es-ES" dirty="0"/>
              <a:t> Prior </a:t>
            </a:r>
            <a:r>
              <a:rPr lang="es-ES" dirty="0" err="1"/>
              <a:t>Information</a:t>
            </a:r>
            <a:r>
              <a:rPr lang="es-ES" dirty="0"/>
              <a:t> </a:t>
            </a:r>
            <a:r>
              <a:rPr lang="es-ES" dirty="0" err="1"/>
              <a:t>Notice</a:t>
            </a:r>
            <a:r>
              <a:rPr lang="es-ES" dirty="0"/>
              <a:t> (PIN)</a:t>
            </a:r>
          </a:p>
        </p:txBody>
      </p:sp>
      <p:sp>
        <p:nvSpPr>
          <p:cNvPr id="5" name="Rectángulo: esquinas redondeadas 4">
            <a:extLst>
              <a:ext uri="{FF2B5EF4-FFF2-40B4-BE49-F238E27FC236}">
                <a16:creationId xmlns:a16="http://schemas.microsoft.com/office/drawing/2014/main" id="{EBC5588C-8912-4770-BC56-2D406F394D3A}"/>
              </a:ext>
            </a:extLst>
          </p:cNvPr>
          <p:cNvSpPr/>
          <p:nvPr/>
        </p:nvSpPr>
        <p:spPr>
          <a:xfrm>
            <a:off x="4152477" y="3571414"/>
            <a:ext cx="2763069" cy="60939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err="1"/>
              <a:t>Scope</a:t>
            </a:r>
            <a:r>
              <a:rPr lang="es-ES" dirty="0"/>
              <a:t> </a:t>
            </a:r>
            <a:r>
              <a:rPr lang="es-ES" dirty="0" err="1"/>
              <a:t>Document</a:t>
            </a:r>
            <a:endParaRPr lang="es-ES" dirty="0"/>
          </a:p>
        </p:txBody>
      </p:sp>
      <p:sp>
        <p:nvSpPr>
          <p:cNvPr id="6" name="Rectángulo: esquinas redondeadas 5">
            <a:extLst>
              <a:ext uri="{FF2B5EF4-FFF2-40B4-BE49-F238E27FC236}">
                <a16:creationId xmlns:a16="http://schemas.microsoft.com/office/drawing/2014/main" id="{E7871A77-E521-477F-A9ED-99D5438F1DFA}"/>
              </a:ext>
            </a:extLst>
          </p:cNvPr>
          <p:cNvSpPr/>
          <p:nvPr/>
        </p:nvSpPr>
        <p:spPr>
          <a:xfrm>
            <a:off x="4152478" y="2154389"/>
            <a:ext cx="2763068" cy="1307592"/>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t>OMC </a:t>
            </a:r>
            <a:r>
              <a:rPr lang="es-ES" b="1" dirty="0" err="1"/>
              <a:t>Webinars</a:t>
            </a:r>
            <a:r>
              <a:rPr lang="es-ES" b="1" dirty="0"/>
              <a:t> </a:t>
            </a:r>
            <a:r>
              <a:rPr lang="es-ES" dirty="0"/>
              <a:t>and </a:t>
            </a:r>
            <a:r>
              <a:rPr lang="es-ES" dirty="0" err="1"/>
              <a:t>other</a:t>
            </a:r>
            <a:r>
              <a:rPr lang="es-ES" dirty="0"/>
              <a:t> </a:t>
            </a:r>
            <a:r>
              <a:rPr lang="es-ES" dirty="0" err="1"/>
              <a:t>tools</a:t>
            </a:r>
            <a:r>
              <a:rPr lang="es-ES" dirty="0"/>
              <a:t> </a:t>
            </a:r>
            <a:r>
              <a:rPr lang="es-ES" dirty="0" err="1"/>
              <a:t>for</a:t>
            </a:r>
            <a:r>
              <a:rPr lang="es-ES" dirty="0"/>
              <a:t> </a:t>
            </a:r>
            <a:r>
              <a:rPr lang="es-ES" dirty="0" err="1"/>
              <a:t>consultation</a:t>
            </a:r>
            <a:r>
              <a:rPr lang="es-ES" dirty="0"/>
              <a:t> and dialogue </a:t>
            </a:r>
          </a:p>
        </p:txBody>
      </p:sp>
      <p:sp>
        <p:nvSpPr>
          <p:cNvPr id="7" name="Rectángulo: esquinas redondeadas 6">
            <a:extLst>
              <a:ext uri="{FF2B5EF4-FFF2-40B4-BE49-F238E27FC236}">
                <a16:creationId xmlns:a16="http://schemas.microsoft.com/office/drawing/2014/main" id="{55126B38-9755-4B06-A08C-3C65548C1D0F}"/>
              </a:ext>
            </a:extLst>
          </p:cNvPr>
          <p:cNvSpPr/>
          <p:nvPr/>
        </p:nvSpPr>
        <p:spPr>
          <a:xfrm>
            <a:off x="7257167" y="2157829"/>
            <a:ext cx="1976007" cy="2767584"/>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err="1"/>
              <a:t>Innovation</a:t>
            </a:r>
            <a:r>
              <a:rPr lang="es-ES" dirty="0"/>
              <a:t> Gap</a:t>
            </a:r>
          </a:p>
          <a:p>
            <a:pPr algn="ctr"/>
            <a:endParaRPr lang="es-ES" dirty="0"/>
          </a:p>
          <a:p>
            <a:pPr algn="ctr"/>
            <a:endParaRPr lang="es-ES" dirty="0"/>
          </a:p>
          <a:p>
            <a:pPr algn="ctr"/>
            <a:r>
              <a:rPr lang="es-ES" dirty="0" err="1"/>
              <a:t>Suppliers</a:t>
            </a:r>
            <a:r>
              <a:rPr lang="es-ES" dirty="0"/>
              <a:t> </a:t>
            </a:r>
            <a:r>
              <a:rPr lang="es-ES" dirty="0" err="1"/>
              <a:t>Information</a:t>
            </a:r>
            <a:r>
              <a:rPr lang="es-ES" dirty="0"/>
              <a:t> Pack (SIP)</a:t>
            </a:r>
          </a:p>
        </p:txBody>
      </p:sp>
      <p:sp>
        <p:nvSpPr>
          <p:cNvPr id="8" name="Rectángulo: esquinas redondeadas 7">
            <a:extLst>
              <a:ext uri="{FF2B5EF4-FFF2-40B4-BE49-F238E27FC236}">
                <a16:creationId xmlns:a16="http://schemas.microsoft.com/office/drawing/2014/main" id="{444AFD16-F090-4A22-AC55-12AB695B37DB}"/>
              </a:ext>
            </a:extLst>
          </p:cNvPr>
          <p:cNvSpPr/>
          <p:nvPr/>
        </p:nvSpPr>
        <p:spPr>
          <a:xfrm>
            <a:off x="9542661" y="2214910"/>
            <a:ext cx="1976007" cy="2767584"/>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a:p>
            <a:pPr algn="ctr"/>
            <a:endParaRPr lang="es-ES" dirty="0"/>
          </a:p>
          <a:p>
            <a:pPr algn="ctr"/>
            <a:r>
              <a:rPr lang="es-ES" b="1" dirty="0" err="1"/>
              <a:t>Launch</a:t>
            </a:r>
            <a:r>
              <a:rPr lang="es-ES" b="1" dirty="0"/>
              <a:t> ITT</a:t>
            </a:r>
          </a:p>
          <a:p>
            <a:pPr algn="ctr"/>
            <a:endParaRPr lang="es-ES" dirty="0"/>
          </a:p>
          <a:p>
            <a:pPr algn="ctr"/>
            <a:endParaRPr lang="es-ES" dirty="0"/>
          </a:p>
        </p:txBody>
      </p:sp>
      <p:sp>
        <p:nvSpPr>
          <p:cNvPr id="3" name="Flecha: cheurón 2">
            <a:extLst>
              <a:ext uri="{FF2B5EF4-FFF2-40B4-BE49-F238E27FC236}">
                <a16:creationId xmlns:a16="http://schemas.microsoft.com/office/drawing/2014/main" id="{5BCF2F0E-ED90-4618-8DAA-EE6BFAEB92D7}"/>
              </a:ext>
            </a:extLst>
          </p:cNvPr>
          <p:cNvSpPr/>
          <p:nvPr/>
        </p:nvSpPr>
        <p:spPr>
          <a:xfrm>
            <a:off x="1705214" y="5207579"/>
            <a:ext cx="2293762" cy="885746"/>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accent4">
                    <a:lumMod val="75000"/>
                  </a:schemeClr>
                </a:solidFill>
              </a:rPr>
              <a:t>June 2021</a:t>
            </a:r>
          </a:p>
        </p:txBody>
      </p:sp>
      <p:sp>
        <p:nvSpPr>
          <p:cNvPr id="9" name="Flecha: cheurón 8">
            <a:extLst>
              <a:ext uri="{FF2B5EF4-FFF2-40B4-BE49-F238E27FC236}">
                <a16:creationId xmlns:a16="http://schemas.microsoft.com/office/drawing/2014/main" id="{7BFE8FB5-699C-4780-9344-87B6A00DFBC1}"/>
              </a:ext>
            </a:extLst>
          </p:cNvPr>
          <p:cNvSpPr/>
          <p:nvPr/>
        </p:nvSpPr>
        <p:spPr>
          <a:xfrm>
            <a:off x="3864530" y="5207579"/>
            <a:ext cx="3417690" cy="885746"/>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accent4">
                    <a:lumMod val="75000"/>
                  </a:schemeClr>
                </a:solidFill>
              </a:rPr>
              <a:t>Nov-</a:t>
            </a:r>
            <a:r>
              <a:rPr lang="es-ES" b="1" dirty="0" err="1">
                <a:solidFill>
                  <a:schemeClr val="accent4">
                    <a:lumMod val="75000"/>
                  </a:schemeClr>
                </a:solidFill>
              </a:rPr>
              <a:t>Dec</a:t>
            </a:r>
            <a:r>
              <a:rPr lang="es-ES" b="1" dirty="0">
                <a:solidFill>
                  <a:schemeClr val="accent4">
                    <a:lumMod val="75000"/>
                  </a:schemeClr>
                </a:solidFill>
              </a:rPr>
              <a:t> 2021</a:t>
            </a:r>
          </a:p>
        </p:txBody>
      </p:sp>
      <p:sp>
        <p:nvSpPr>
          <p:cNvPr id="10" name="Flecha: cheurón 9">
            <a:extLst>
              <a:ext uri="{FF2B5EF4-FFF2-40B4-BE49-F238E27FC236}">
                <a16:creationId xmlns:a16="http://schemas.microsoft.com/office/drawing/2014/main" id="{32A70CEB-2DC0-4424-ACF9-3E4366B35F0C}"/>
              </a:ext>
            </a:extLst>
          </p:cNvPr>
          <p:cNvSpPr/>
          <p:nvPr/>
        </p:nvSpPr>
        <p:spPr>
          <a:xfrm>
            <a:off x="7176668" y="5207579"/>
            <a:ext cx="2528164" cy="885746"/>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accent4">
                    <a:lumMod val="75000"/>
                  </a:schemeClr>
                </a:solidFill>
              </a:rPr>
              <a:t>Jan 2022</a:t>
            </a:r>
          </a:p>
        </p:txBody>
      </p:sp>
      <p:sp>
        <p:nvSpPr>
          <p:cNvPr id="16" name="Rectángulo: esquinas redondeadas 15">
            <a:extLst>
              <a:ext uri="{FF2B5EF4-FFF2-40B4-BE49-F238E27FC236}">
                <a16:creationId xmlns:a16="http://schemas.microsoft.com/office/drawing/2014/main" id="{A8CB79C6-DFF6-4827-BB68-8017056A6015}"/>
              </a:ext>
            </a:extLst>
          </p:cNvPr>
          <p:cNvSpPr/>
          <p:nvPr/>
        </p:nvSpPr>
        <p:spPr>
          <a:xfrm>
            <a:off x="4184611" y="4289121"/>
            <a:ext cx="2763069" cy="60939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Use Cases &amp;</a:t>
            </a:r>
          </a:p>
          <a:p>
            <a:pPr algn="ctr"/>
            <a:r>
              <a:rPr lang="es-ES" dirty="0"/>
              <a:t>RFI </a:t>
            </a:r>
            <a:r>
              <a:rPr lang="es-ES" dirty="0" err="1"/>
              <a:t>Questionnaire</a:t>
            </a:r>
            <a:endParaRPr lang="es-ES" dirty="0"/>
          </a:p>
        </p:txBody>
      </p:sp>
      <p:sp>
        <p:nvSpPr>
          <p:cNvPr id="13" name="Flecha: cheurón 9">
            <a:extLst>
              <a:ext uri="{FF2B5EF4-FFF2-40B4-BE49-F238E27FC236}">
                <a16:creationId xmlns:a16="http://schemas.microsoft.com/office/drawing/2014/main" id="{21765560-327B-4FCE-8C97-AF1E2E05246E}"/>
              </a:ext>
            </a:extLst>
          </p:cNvPr>
          <p:cNvSpPr/>
          <p:nvPr/>
        </p:nvSpPr>
        <p:spPr>
          <a:xfrm>
            <a:off x="9542661" y="5201750"/>
            <a:ext cx="2528164" cy="885746"/>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accent4">
                    <a:lumMod val="75000"/>
                  </a:schemeClr>
                </a:solidFill>
              </a:rPr>
              <a:t>Mar 2022</a:t>
            </a:r>
          </a:p>
        </p:txBody>
      </p:sp>
    </p:spTree>
    <p:extLst>
      <p:ext uri="{BB962C8B-B14F-4D97-AF65-F5344CB8AC3E}">
        <p14:creationId xmlns:p14="http://schemas.microsoft.com/office/powerpoint/2010/main" val="29123663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E7CEE-DC81-4D8E-A85F-62DAEFE3323B}"/>
              </a:ext>
            </a:extLst>
          </p:cNvPr>
          <p:cNvSpPr>
            <a:spLocks noGrp="1"/>
          </p:cNvSpPr>
          <p:nvPr>
            <p:ph type="title"/>
          </p:nvPr>
        </p:nvSpPr>
        <p:spPr>
          <a:xfrm>
            <a:off x="838380" y="375278"/>
            <a:ext cx="10515240" cy="1107996"/>
          </a:xfrm>
        </p:spPr>
        <p:txBody>
          <a:bodyPr/>
          <a:lstStyle/>
          <a:p>
            <a:r>
              <a:rPr lang="en-US" sz="4000" b="1" dirty="0"/>
              <a:t>Needs’ identification: </a:t>
            </a:r>
            <a:br>
              <a:rPr lang="en-US" sz="4000" b="1" dirty="0"/>
            </a:br>
            <a:r>
              <a:rPr lang="en-US" sz="4000" b="1" dirty="0"/>
              <a:t>Scope Document and Use Cases</a:t>
            </a:r>
            <a:endParaRPr lang="es-ES" sz="4000" b="1" dirty="0"/>
          </a:p>
        </p:txBody>
      </p:sp>
      <p:sp>
        <p:nvSpPr>
          <p:cNvPr id="9" name="Subtítulo 2">
            <a:extLst>
              <a:ext uri="{FF2B5EF4-FFF2-40B4-BE49-F238E27FC236}">
                <a16:creationId xmlns:a16="http://schemas.microsoft.com/office/drawing/2014/main" id="{B00EC962-2BD5-40C0-8831-03E68332AD11}"/>
              </a:ext>
            </a:extLst>
          </p:cNvPr>
          <p:cNvSpPr>
            <a:spLocks noGrp="1"/>
          </p:cNvSpPr>
          <p:nvPr>
            <p:ph type="subTitle"/>
          </p:nvPr>
        </p:nvSpPr>
        <p:spPr>
          <a:xfrm>
            <a:off x="790896" y="3374460"/>
            <a:ext cx="10610208" cy="1581972"/>
          </a:xfrm>
        </p:spPr>
        <p:txBody>
          <a:bodyPr/>
          <a:lstStyle/>
          <a:p>
            <a:pPr>
              <a:spcBef>
                <a:spcPts val="600"/>
              </a:spcBef>
              <a:spcAft>
                <a:spcPts val="600"/>
              </a:spcAft>
            </a:pPr>
            <a:endParaRPr lang="en-US" sz="2000" dirty="0"/>
          </a:p>
          <a:p>
            <a:pPr marL="342900" indent="-342900" algn="just">
              <a:spcBef>
                <a:spcPts val="600"/>
              </a:spcBef>
              <a:spcAft>
                <a:spcPts val="600"/>
              </a:spcAft>
              <a:buClr>
                <a:srgbClr val="0085EB"/>
              </a:buClr>
              <a:buFont typeface="Arial" panose="020B0604020202020204" pitchFamily="34" charset="0"/>
              <a:buChar char="►"/>
              <a:defRPr/>
            </a:pPr>
            <a:r>
              <a:rPr lang="en-US" sz="1800" b="1" dirty="0">
                <a:solidFill>
                  <a:prstClr val="black"/>
                </a:solidFill>
                <a:effectLst/>
                <a:uFill>
                  <a:solidFill>
                    <a:srgbClr val="FFFFFF"/>
                  </a:solidFill>
                </a:uFill>
                <a:latin typeface="Arial" panose="020B0604020202020204" pitchFamily="34" charset="0"/>
                <a:ea typeface="Calibri" panose="020F0502020204030204" pitchFamily="34" charset="0"/>
                <a:cs typeface="Times New Roman" panose="02020603050405020304" pitchFamily="18" charset="0"/>
              </a:rPr>
              <a:t>Scope D</a:t>
            </a:r>
            <a:r>
              <a:rPr lang="en-US" sz="1800" b="1" dirty="0">
                <a:solidFill>
                  <a:prstClr val="black"/>
                </a:solidFill>
                <a:uFill>
                  <a:solidFill>
                    <a:srgbClr val="FFFFFF"/>
                  </a:solidFill>
                </a:uFill>
                <a:latin typeface="Arial" panose="020B0604020202020204" pitchFamily="34" charset="0"/>
                <a:ea typeface="Calibri" panose="020F0502020204030204" pitchFamily="34" charset="0"/>
                <a:cs typeface="Times New Roman" panose="02020603050405020304" pitchFamily="18" charset="0"/>
              </a:rPr>
              <a:t>ocument</a:t>
            </a:r>
            <a:r>
              <a:rPr lang="en-US" sz="1800" dirty="0">
                <a:solidFill>
                  <a:prstClr val="black"/>
                </a:solidFill>
                <a:uFill>
                  <a:solidFill>
                    <a:srgbClr val="FFFFFF"/>
                  </a:solidFill>
                </a:uFill>
                <a:latin typeface="Arial" panose="020B0604020202020204" pitchFamily="34" charset="0"/>
                <a:ea typeface="Calibri" panose="020F0502020204030204" pitchFamily="34" charset="0"/>
                <a:cs typeface="Times New Roman" panose="02020603050405020304" pitchFamily="18" charset="0"/>
              </a:rPr>
              <a:t>: It describes the challenges/needs for a better care for people with multimorbidity identified during the ‘Needs assessment phase’. It identifies a list of five Use Cases. The market will be consulted on those needs, to gather information on the state of the art and available solutions. </a:t>
            </a:r>
          </a:p>
          <a:p>
            <a:pPr marL="342900" indent="-342900" algn="just">
              <a:spcBef>
                <a:spcPts val="600"/>
              </a:spcBef>
              <a:spcAft>
                <a:spcPts val="600"/>
              </a:spcAft>
              <a:buClr>
                <a:srgbClr val="0085EB"/>
              </a:buClr>
              <a:buFont typeface="Arial" panose="020B0604020202020204" pitchFamily="34" charset="0"/>
              <a:buChar char="►"/>
              <a:defRPr/>
            </a:pPr>
            <a:r>
              <a:rPr lang="en-US" sz="1800" b="1" dirty="0">
                <a:solidFill>
                  <a:prstClr val="black"/>
                </a:solidFill>
                <a:uFill>
                  <a:solidFill>
                    <a:srgbClr val="FFFFFF"/>
                  </a:solidFill>
                </a:uFill>
                <a:latin typeface="Arial" panose="020B0604020202020204" pitchFamily="34" charset="0"/>
                <a:cs typeface="Times New Roman" panose="02020603050405020304" pitchFamily="18" charset="0"/>
              </a:rPr>
              <a:t>Use Cases: </a:t>
            </a:r>
            <a:r>
              <a:rPr lang="en-US" sz="1800" dirty="0">
                <a:solidFill>
                  <a:prstClr val="black"/>
                </a:solidFill>
                <a:uFill>
                  <a:solidFill>
                    <a:srgbClr val="FFFFFF"/>
                  </a:solidFill>
                </a:uFill>
                <a:latin typeface="Arial" panose="020B0604020202020204" pitchFamily="34" charset="0"/>
                <a:cs typeface="Times New Roman" panose="02020603050405020304" pitchFamily="18" charset="0"/>
              </a:rPr>
              <a:t>A description of the five Use Cases identified in the Scope Document.</a:t>
            </a:r>
            <a:endParaRPr lang="en-US" sz="20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Cheurón 3">
            <a:extLst>
              <a:ext uri="{FF2B5EF4-FFF2-40B4-BE49-F238E27FC236}">
                <a16:creationId xmlns:a16="http://schemas.microsoft.com/office/drawing/2014/main" id="{B4A940C9-CD12-9F48-9C8F-8FA85A466B96}"/>
              </a:ext>
            </a:extLst>
          </p:cNvPr>
          <p:cNvSpPr/>
          <p:nvPr/>
        </p:nvSpPr>
        <p:spPr>
          <a:xfrm>
            <a:off x="6806552" y="1992118"/>
            <a:ext cx="4547068" cy="716280"/>
          </a:xfrm>
          <a:prstGeom prst="chevron">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schemeClr val="accent2">
                    <a:lumMod val="75000"/>
                  </a:schemeClr>
                </a:solidFill>
              </a:rPr>
              <a:t>Published shortly</a:t>
            </a:r>
          </a:p>
        </p:txBody>
      </p:sp>
    </p:spTree>
    <p:extLst>
      <p:ext uri="{BB962C8B-B14F-4D97-AF65-F5344CB8AC3E}">
        <p14:creationId xmlns:p14="http://schemas.microsoft.com/office/powerpoint/2010/main" val="38763328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E7CEE-DC81-4D8E-A85F-62DAEFE3323B}"/>
              </a:ext>
            </a:extLst>
          </p:cNvPr>
          <p:cNvSpPr>
            <a:spLocks noGrp="1"/>
          </p:cNvSpPr>
          <p:nvPr>
            <p:ph type="title"/>
          </p:nvPr>
        </p:nvSpPr>
        <p:spPr>
          <a:xfrm>
            <a:off x="838380" y="497198"/>
            <a:ext cx="10515240" cy="1107996"/>
          </a:xfrm>
        </p:spPr>
        <p:txBody>
          <a:bodyPr/>
          <a:lstStyle/>
          <a:p>
            <a:r>
              <a:rPr lang="en-US" sz="4000" b="1" dirty="0"/>
              <a:t>RFI Questionnaire: </a:t>
            </a:r>
            <a:br>
              <a:rPr lang="en-US" sz="4000" b="1" dirty="0"/>
            </a:br>
            <a:r>
              <a:rPr lang="en-US" sz="4000" b="1" dirty="0"/>
              <a:t>information on the state-of-the-art </a:t>
            </a:r>
            <a:endParaRPr lang="es-ES" sz="4000" b="1" dirty="0"/>
          </a:p>
        </p:txBody>
      </p:sp>
      <p:sp>
        <p:nvSpPr>
          <p:cNvPr id="4" name="Cheurón 3">
            <a:extLst>
              <a:ext uri="{FF2B5EF4-FFF2-40B4-BE49-F238E27FC236}">
                <a16:creationId xmlns:a16="http://schemas.microsoft.com/office/drawing/2014/main" id="{B4A940C9-CD12-9F48-9C8F-8FA85A466B96}"/>
              </a:ext>
            </a:extLst>
          </p:cNvPr>
          <p:cNvSpPr/>
          <p:nvPr/>
        </p:nvSpPr>
        <p:spPr>
          <a:xfrm>
            <a:off x="6454588" y="2107336"/>
            <a:ext cx="4899032" cy="716280"/>
          </a:xfrm>
          <a:prstGeom prst="chevron">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schemeClr val="accent2">
                    <a:lumMod val="75000"/>
                  </a:schemeClr>
                </a:solidFill>
              </a:rPr>
              <a:t>November/december 2021</a:t>
            </a:r>
          </a:p>
        </p:txBody>
      </p:sp>
      <p:sp>
        <p:nvSpPr>
          <p:cNvPr id="6" name="Subtítulo 2">
            <a:extLst>
              <a:ext uri="{FF2B5EF4-FFF2-40B4-BE49-F238E27FC236}">
                <a16:creationId xmlns:a16="http://schemas.microsoft.com/office/drawing/2014/main" id="{F26B3A6C-14B0-47EC-B6E8-61114C3A7BD8}"/>
              </a:ext>
            </a:extLst>
          </p:cNvPr>
          <p:cNvSpPr>
            <a:spLocks noGrp="1"/>
          </p:cNvSpPr>
          <p:nvPr>
            <p:ph type="subTitle"/>
          </p:nvPr>
        </p:nvSpPr>
        <p:spPr>
          <a:xfrm>
            <a:off x="762000" y="3787771"/>
            <a:ext cx="10668000" cy="1246495"/>
          </a:xfrm>
        </p:spPr>
        <p:txBody>
          <a:bodyPr/>
          <a:lstStyle/>
          <a:p>
            <a:pPr marL="342900" indent="-342900" algn="just">
              <a:spcBef>
                <a:spcPts val="600"/>
              </a:spcBef>
              <a:spcAft>
                <a:spcPts val="600"/>
              </a:spcAft>
              <a:buClr>
                <a:srgbClr val="0085EB"/>
              </a:buClr>
              <a:buFont typeface="Arial" panose="020B0604020202020204" pitchFamily="34" charset="0"/>
              <a:buChar char="►"/>
              <a:defRPr/>
            </a:pPr>
            <a:r>
              <a:rPr lang="en-US" sz="1800" b="1"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Request for Information Questionnaire</a:t>
            </a:r>
            <a:r>
              <a:rPr lang="en-US" sz="18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 A Request for Information Questionnaire will be published and disseminated to gather information about the state-of-the-art and existing solutions to address the identified challenges/needs. The questionnaire will be opened for feedback from potential suppliers as well as other relevant stakeholders (including </a:t>
            </a:r>
            <a:r>
              <a:rPr lang="en-US" sz="1800" dirty="0" err="1">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medtech</a:t>
            </a:r>
            <a:r>
              <a:rPr lang="en-US" sz="18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 experts, research </a:t>
            </a:r>
            <a:r>
              <a:rPr lang="en-US" sz="1800" dirty="0" err="1">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organisations</a:t>
            </a:r>
            <a:r>
              <a:rPr lang="en-US" sz="18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 patients’ associations, care professionals’ associations, health care providers and public agencies).</a:t>
            </a:r>
            <a:endParaRPr lang="en-US" sz="2000" dirty="0">
              <a:solidFill>
                <a:prstClr val="black"/>
              </a:solidFill>
              <a:effectLst/>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410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4D00248-0EC7-4D07-A1E5-7F0AD92F7A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030" y="3393397"/>
            <a:ext cx="8181170" cy="2320153"/>
          </a:xfrm>
          <a:prstGeom prst="rect">
            <a:avLst/>
          </a:prstGeom>
        </p:spPr>
      </p:pic>
      <p:sp>
        <p:nvSpPr>
          <p:cNvPr id="7" name="Título 1">
            <a:extLst>
              <a:ext uri="{FF2B5EF4-FFF2-40B4-BE49-F238E27FC236}">
                <a16:creationId xmlns:a16="http://schemas.microsoft.com/office/drawing/2014/main" id="{B408A199-FFE3-4F6A-AED8-89E3694AF841}"/>
              </a:ext>
            </a:extLst>
          </p:cNvPr>
          <p:cNvSpPr txBox="1">
            <a:spLocks/>
          </p:cNvSpPr>
          <p:nvPr/>
        </p:nvSpPr>
        <p:spPr>
          <a:xfrm>
            <a:off x="477865" y="547423"/>
            <a:ext cx="10515240" cy="55399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u-ES" sz="4000" b="1" dirty="0"/>
              <a:t>OMC </a:t>
            </a:r>
            <a:r>
              <a:rPr lang="eu-ES" sz="4000" b="1" dirty="0" err="1"/>
              <a:t>local</a:t>
            </a:r>
            <a:r>
              <a:rPr lang="eu-ES" sz="4000" b="1" dirty="0"/>
              <a:t> </a:t>
            </a:r>
            <a:r>
              <a:rPr lang="eu-ES" sz="4000" b="1" dirty="0" err="1"/>
              <a:t>and</a:t>
            </a:r>
            <a:r>
              <a:rPr lang="eu-ES" sz="4000" b="1" dirty="0"/>
              <a:t> </a:t>
            </a:r>
            <a:r>
              <a:rPr lang="eu-ES" sz="4000" b="1" dirty="0" err="1"/>
              <a:t>international</a:t>
            </a:r>
            <a:r>
              <a:rPr lang="eu-ES" sz="4000" b="1" dirty="0"/>
              <a:t> </a:t>
            </a:r>
            <a:r>
              <a:rPr lang="eu-ES" sz="4000" b="1" dirty="0" err="1"/>
              <a:t>events</a:t>
            </a:r>
            <a:endParaRPr lang="es-ES" sz="4000" b="1" dirty="0"/>
          </a:p>
        </p:txBody>
      </p:sp>
      <p:sp>
        <p:nvSpPr>
          <p:cNvPr id="8" name="Content Placeholder 4">
            <a:extLst>
              <a:ext uri="{FF2B5EF4-FFF2-40B4-BE49-F238E27FC236}">
                <a16:creationId xmlns:a16="http://schemas.microsoft.com/office/drawing/2014/main" id="{F6A82195-C15A-4171-B295-18A6BEA132E3}"/>
              </a:ext>
            </a:extLst>
          </p:cNvPr>
          <p:cNvSpPr txBox="1">
            <a:spLocks/>
          </p:cNvSpPr>
          <p:nvPr/>
        </p:nvSpPr>
        <p:spPr>
          <a:xfrm>
            <a:off x="166252" y="1469352"/>
            <a:ext cx="11172308" cy="308412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local OMC Events (one in each Buyers’ Group country) and          1 international OMC Webinar will be organised to present the project’s challenges and PCP process to potential suppliers and other interested parties.</a:t>
            </a:r>
          </a:p>
        </p:txBody>
      </p:sp>
      <p:sp>
        <p:nvSpPr>
          <p:cNvPr id="9" name="Cerrar corchete 8">
            <a:extLst>
              <a:ext uri="{FF2B5EF4-FFF2-40B4-BE49-F238E27FC236}">
                <a16:creationId xmlns:a16="http://schemas.microsoft.com/office/drawing/2014/main" id="{5E0FA45B-E9B5-47EB-9C53-11B2E09B13E4}"/>
              </a:ext>
            </a:extLst>
          </p:cNvPr>
          <p:cNvSpPr/>
          <p:nvPr/>
        </p:nvSpPr>
        <p:spPr>
          <a:xfrm rot="5400000">
            <a:off x="3042068" y="2855514"/>
            <a:ext cx="268357" cy="6145094"/>
          </a:xfrm>
          <a:prstGeom prst="rightBracket">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0" name="Título 1">
            <a:extLst>
              <a:ext uri="{FF2B5EF4-FFF2-40B4-BE49-F238E27FC236}">
                <a16:creationId xmlns:a16="http://schemas.microsoft.com/office/drawing/2014/main" id="{969F38DE-03AF-4188-9F2F-336ED85EB4CF}"/>
              </a:ext>
            </a:extLst>
          </p:cNvPr>
          <p:cNvSpPr txBox="1">
            <a:spLocks/>
          </p:cNvSpPr>
          <p:nvPr/>
        </p:nvSpPr>
        <p:spPr>
          <a:xfrm>
            <a:off x="1683713" y="6187791"/>
            <a:ext cx="2540318" cy="55399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u-ES" sz="2000" dirty="0" err="1"/>
              <a:t>November</a:t>
            </a:r>
            <a:r>
              <a:rPr lang="eu-ES" sz="2000" dirty="0"/>
              <a:t> 2021</a:t>
            </a:r>
            <a:endParaRPr lang="es-ES" sz="2000" dirty="0"/>
          </a:p>
        </p:txBody>
      </p:sp>
      <p:sp>
        <p:nvSpPr>
          <p:cNvPr id="11" name="Cerrar corchete 10">
            <a:extLst>
              <a:ext uri="{FF2B5EF4-FFF2-40B4-BE49-F238E27FC236}">
                <a16:creationId xmlns:a16="http://schemas.microsoft.com/office/drawing/2014/main" id="{38AEB232-9530-4315-A53D-67A9C1D535E3}"/>
              </a:ext>
            </a:extLst>
          </p:cNvPr>
          <p:cNvSpPr/>
          <p:nvPr/>
        </p:nvSpPr>
        <p:spPr>
          <a:xfrm rot="5400000">
            <a:off x="7133980" y="4981547"/>
            <a:ext cx="268357" cy="1858031"/>
          </a:xfrm>
          <a:prstGeom prst="rightBracket">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 name="Título 1">
            <a:extLst>
              <a:ext uri="{FF2B5EF4-FFF2-40B4-BE49-F238E27FC236}">
                <a16:creationId xmlns:a16="http://schemas.microsoft.com/office/drawing/2014/main" id="{B7DADB40-5596-449C-BBF4-CF0B083946F2}"/>
              </a:ext>
            </a:extLst>
          </p:cNvPr>
          <p:cNvSpPr txBox="1">
            <a:spLocks/>
          </p:cNvSpPr>
          <p:nvPr/>
        </p:nvSpPr>
        <p:spPr>
          <a:xfrm>
            <a:off x="5998000" y="6197787"/>
            <a:ext cx="2540318" cy="55399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u-ES" sz="2000" b="1" dirty="0"/>
              <a:t>14 December 2021</a:t>
            </a:r>
            <a:endParaRPr lang="es-ES" sz="2000" b="1" dirty="0"/>
          </a:p>
        </p:txBody>
      </p:sp>
      <p:pic>
        <p:nvPicPr>
          <p:cNvPr id="13" name="Imagen 12" descr="Interfaz de usuario gráfica, Texto, Aplicación&#10;&#10;Descripción generada automáticamente">
            <a:extLst>
              <a:ext uri="{FF2B5EF4-FFF2-40B4-BE49-F238E27FC236}">
                <a16:creationId xmlns:a16="http://schemas.microsoft.com/office/drawing/2014/main" id="{5E5B7391-3D7E-4D9F-8E80-46CD8FA57F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34730" y="2877359"/>
            <a:ext cx="3757270" cy="2836191"/>
          </a:xfrm>
          <a:prstGeom prst="rect">
            <a:avLst/>
          </a:prstGeom>
          <a:ln>
            <a:solidFill>
              <a:schemeClr val="accent1">
                <a:shade val="95000"/>
                <a:satMod val="105000"/>
              </a:schemeClr>
            </a:solidFill>
          </a:ln>
        </p:spPr>
      </p:pic>
    </p:spTree>
    <p:extLst>
      <p:ext uri="{BB962C8B-B14F-4D97-AF65-F5344CB8AC3E}">
        <p14:creationId xmlns:p14="http://schemas.microsoft.com/office/powerpoint/2010/main" val="11279463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522287"/>
            <a:ext cx="10515600" cy="815975"/>
          </a:xfrm>
        </p:spPr>
        <p:txBody>
          <a:bodyPr>
            <a:normAutofit/>
          </a:bodyPr>
          <a:lstStyle/>
          <a:p>
            <a:r>
              <a:rPr lang="en-GB" sz="4000" b="1" dirty="0"/>
              <a:t>International OMC Webinar</a:t>
            </a:r>
            <a:endParaRPr lang="en-US" sz="4000" b="1" dirty="0"/>
          </a:p>
        </p:txBody>
      </p:sp>
      <p:sp>
        <p:nvSpPr>
          <p:cNvPr id="5" name="Content Placeholder 4">
            <a:extLst>
              <a:ext uri="{FF2B5EF4-FFF2-40B4-BE49-F238E27FC236}">
                <a16:creationId xmlns:a16="http://schemas.microsoft.com/office/drawing/2014/main" id="{8C35097E-BDF6-5548-B400-3204DBE0F84F}"/>
              </a:ext>
            </a:extLst>
          </p:cNvPr>
          <p:cNvSpPr>
            <a:spLocks noGrp="1"/>
          </p:cNvSpPr>
          <p:nvPr>
            <p:ph idx="1"/>
          </p:nvPr>
        </p:nvSpPr>
        <p:spPr>
          <a:xfrm>
            <a:off x="630658" y="1968830"/>
            <a:ext cx="6845135" cy="4889170"/>
          </a:xfrm>
        </p:spPr>
        <p:txBody>
          <a:bodyPr>
            <a:normAutofit/>
          </a:bodyPr>
          <a:lstStyle/>
          <a:p>
            <a:r>
              <a:rPr lang="en-GB" dirty="0"/>
              <a:t>An international concluding webinar in English will be organised, featuring a summary of previous webinars, including relevant issues from local Q&amp;As (for full transparency), an overview of the upcoming tender, and including a </a:t>
            </a:r>
            <a:r>
              <a:rPr lang="en-GB" b="1" dirty="0"/>
              <a:t>session for matchmaking between potential suppliers</a:t>
            </a:r>
            <a:r>
              <a:rPr lang="en-GB" dirty="0"/>
              <a:t>. This concluding event is planned for </a:t>
            </a:r>
            <a:r>
              <a:rPr lang="en-GB" b="1" dirty="0"/>
              <a:t>14</a:t>
            </a:r>
            <a:r>
              <a:rPr lang="en-GB" b="1" baseline="30000" dirty="0"/>
              <a:t>th</a:t>
            </a:r>
            <a:r>
              <a:rPr lang="en-GB" b="1" dirty="0"/>
              <a:t> of December 2021.</a:t>
            </a:r>
          </a:p>
        </p:txBody>
      </p:sp>
      <p:pic>
        <p:nvPicPr>
          <p:cNvPr id="3" name="Imagen 2" descr="Imagen que contiene Diagrama&#10;&#10;Descripción generada automáticamente">
            <a:extLst>
              <a:ext uri="{FF2B5EF4-FFF2-40B4-BE49-F238E27FC236}">
                <a16:creationId xmlns:a16="http://schemas.microsoft.com/office/drawing/2014/main" id="{BB56D401-0826-433A-B73C-A259136B57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91006" y="1811361"/>
            <a:ext cx="3362794" cy="4210638"/>
          </a:xfrm>
          <a:prstGeom prst="rect">
            <a:avLst/>
          </a:prstGeom>
        </p:spPr>
      </p:pic>
    </p:spTree>
    <p:extLst>
      <p:ext uri="{BB962C8B-B14F-4D97-AF65-F5344CB8AC3E}">
        <p14:creationId xmlns:p14="http://schemas.microsoft.com/office/powerpoint/2010/main" val="22349984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E7CEE-DC81-4D8E-A85F-62DAEFE3323B}"/>
              </a:ext>
            </a:extLst>
          </p:cNvPr>
          <p:cNvSpPr>
            <a:spLocks noGrp="1"/>
          </p:cNvSpPr>
          <p:nvPr>
            <p:ph type="title"/>
          </p:nvPr>
        </p:nvSpPr>
        <p:spPr>
          <a:xfrm>
            <a:off x="838080" y="750621"/>
            <a:ext cx="10515240" cy="553998"/>
          </a:xfrm>
        </p:spPr>
        <p:txBody>
          <a:bodyPr/>
          <a:lstStyle/>
          <a:p>
            <a:r>
              <a:rPr lang="en-US" sz="4000" b="1" dirty="0"/>
              <a:t>Other tools for consultation</a:t>
            </a:r>
            <a:endParaRPr lang="es-ES" sz="4000" b="1" dirty="0"/>
          </a:p>
        </p:txBody>
      </p:sp>
      <p:sp>
        <p:nvSpPr>
          <p:cNvPr id="9" name="Subtítulo 2">
            <a:extLst>
              <a:ext uri="{FF2B5EF4-FFF2-40B4-BE49-F238E27FC236}">
                <a16:creationId xmlns:a16="http://schemas.microsoft.com/office/drawing/2014/main" id="{B00EC962-2BD5-40C0-8831-03E68332AD11}"/>
              </a:ext>
            </a:extLst>
          </p:cNvPr>
          <p:cNvSpPr>
            <a:spLocks noGrp="1"/>
          </p:cNvSpPr>
          <p:nvPr>
            <p:ph type="subTitle"/>
          </p:nvPr>
        </p:nvSpPr>
        <p:spPr>
          <a:xfrm>
            <a:off x="788033" y="2204535"/>
            <a:ext cx="10402575" cy="1261884"/>
          </a:xfrm>
        </p:spPr>
        <p:txBody>
          <a:bodyPr/>
          <a:lstStyle/>
          <a:p>
            <a:pPr algn="just">
              <a:spcBef>
                <a:spcPts val="600"/>
              </a:spcBef>
              <a:spcAft>
                <a:spcPts val="600"/>
              </a:spcAft>
              <a:buClr>
                <a:srgbClr val="0085EB"/>
              </a:buClr>
              <a:defRPr/>
            </a:pPr>
            <a:endParaRPr lang="en-US" sz="20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Clr>
                <a:srgbClr val="0085EB"/>
              </a:buClr>
              <a:buFont typeface="Arial" panose="020B0604020202020204" pitchFamily="34" charset="0"/>
              <a:buChar char="►"/>
              <a:defRPr/>
            </a:pPr>
            <a:r>
              <a:rPr lang="en-US" sz="2000" b="1"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Questions and answers’ tool at the website: </a:t>
            </a:r>
            <a:r>
              <a:rPr lang="en-US" sz="20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The </a:t>
            </a:r>
            <a:r>
              <a:rPr lang="en-US" sz="2000" dirty="0" err="1">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CareMatrix</a:t>
            </a:r>
            <a:r>
              <a:rPr lang="en-US" sz="20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 website will provide a space for asking Questions to the project’s consortium during the OMC process. Answers by the project’s consortium will be published on the website. – </a:t>
            </a:r>
            <a:r>
              <a:rPr lang="en-US" sz="1800" dirty="0">
                <a:solidFill>
                  <a:schemeClr val="accent6">
                    <a:lumMod val="50000"/>
                  </a:schemeClr>
                </a:solidFill>
                <a:uFill>
                  <a:solidFill>
                    <a:srgbClr val="FFFFFF"/>
                  </a:solidFill>
                </a:uFill>
                <a:latin typeface="Arial" panose="020B0604020202020204" pitchFamily="34" charset="0"/>
                <a:ea typeface="+mn-ea"/>
                <a:cs typeface="Times New Roman" panose="02020603050405020304" pitchFamily="18" charset="0"/>
              </a:rPr>
              <a:t>opened this week</a:t>
            </a:r>
          </a:p>
        </p:txBody>
      </p:sp>
      <p:sp>
        <p:nvSpPr>
          <p:cNvPr id="6" name="Cheurón 5">
            <a:extLst>
              <a:ext uri="{FF2B5EF4-FFF2-40B4-BE49-F238E27FC236}">
                <a16:creationId xmlns:a16="http://schemas.microsoft.com/office/drawing/2014/main" id="{1D7707F2-D255-594D-A38B-D067B8FF6825}"/>
              </a:ext>
            </a:extLst>
          </p:cNvPr>
          <p:cNvSpPr/>
          <p:nvPr/>
        </p:nvSpPr>
        <p:spPr>
          <a:xfrm>
            <a:off x="5832733" y="1499376"/>
            <a:ext cx="5357875" cy="716280"/>
          </a:xfrm>
          <a:prstGeom prst="chevron">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err="1">
                <a:solidFill>
                  <a:schemeClr val="accent2">
                    <a:lumMod val="75000"/>
                  </a:schemeClr>
                </a:solidFill>
              </a:rPr>
              <a:t>November</a:t>
            </a:r>
            <a:r>
              <a:rPr lang="es-ES" sz="2400" b="1" dirty="0">
                <a:solidFill>
                  <a:schemeClr val="accent2">
                    <a:lumMod val="75000"/>
                  </a:schemeClr>
                </a:solidFill>
              </a:rPr>
              <a:t> 2021-January 2022</a:t>
            </a:r>
          </a:p>
        </p:txBody>
      </p:sp>
      <p:sp>
        <p:nvSpPr>
          <p:cNvPr id="5" name="CuadroTexto 4">
            <a:extLst>
              <a:ext uri="{FF2B5EF4-FFF2-40B4-BE49-F238E27FC236}">
                <a16:creationId xmlns:a16="http://schemas.microsoft.com/office/drawing/2014/main" id="{F52F4813-4FCB-481B-9804-2A4727F734C1}"/>
              </a:ext>
            </a:extLst>
          </p:cNvPr>
          <p:cNvSpPr txBox="1"/>
          <p:nvPr/>
        </p:nvSpPr>
        <p:spPr>
          <a:xfrm>
            <a:off x="679389" y="3650055"/>
            <a:ext cx="10511219" cy="1200329"/>
          </a:xfrm>
          <a:prstGeom prst="rect">
            <a:avLst/>
          </a:prstGeom>
          <a:noFill/>
        </p:spPr>
        <p:txBody>
          <a:bodyPr wrap="square" rtlCol="0">
            <a:spAutoFit/>
          </a:bodyPr>
          <a:lstStyle/>
          <a:p>
            <a:pPr marL="342000" indent="-342000" algn="just">
              <a:lnSpc>
                <a:spcPct val="90000"/>
              </a:lnSpc>
              <a:spcBef>
                <a:spcPts val="600"/>
              </a:spcBef>
              <a:spcAft>
                <a:spcPts val="600"/>
              </a:spcAft>
            </a:pPr>
            <a:r>
              <a:rPr lang="en-US" sz="2000" dirty="0">
                <a:solidFill>
                  <a:prstClr val="black"/>
                </a:solidFill>
                <a:uFill>
                  <a:solidFill>
                    <a:srgbClr val="FFFFFF"/>
                  </a:solidFill>
                </a:uFill>
                <a:latin typeface="Arial" panose="020B0604020202020204" pitchFamily="34" charset="0"/>
                <a:cs typeface="Times New Roman" panose="02020603050405020304" pitchFamily="18" charset="0"/>
              </a:rPr>
              <a:t>	Considering the need to ensure fairness, transparency, and accessibility to information during the whole OMC process as well as equal treatment of all economic operators, project partners will also report and make public any additional information they will provide during the OMC Events.</a:t>
            </a:r>
          </a:p>
        </p:txBody>
      </p:sp>
      <p:sp>
        <p:nvSpPr>
          <p:cNvPr id="10" name="Subtítulo 2">
            <a:extLst>
              <a:ext uri="{FF2B5EF4-FFF2-40B4-BE49-F238E27FC236}">
                <a16:creationId xmlns:a16="http://schemas.microsoft.com/office/drawing/2014/main" id="{34EFBADD-74B1-4EB3-ACB6-5717A6CD8823}"/>
              </a:ext>
            </a:extLst>
          </p:cNvPr>
          <p:cNvSpPr>
            <a:spLocks noGrp="1"/>
          </p:cNvSpPr>
          <p:nvPr>
            <p:ph type="subTitle"/>
          </p:nvPr>
        </p:nvSpPr>
        <p:spPr>
          <a:xfrm>
            <a:off x="788032" y="4589182"/>
            <a:ext cx="10402575" cy="1538883"/>
          </a:xfrm>
        </p:spPr>
        <p:txBody>
          <a:bodyPr/>
          <a:lstStyle/>
          <a:p>
            <a:pPr algn="just">
              <a:spcBef>
                <a:spcPts val="600"/>
              </a:spcBef>
              <a:spcAft>
                <a:spcPts val="600"/>
              </a:spcAft>
              <a:buClr>
                <a:srgbClr val="0085EB"/>
              </a:buClr>
              <a:defRPr/>
            </a:pPr>
            <a:endParaRPr lang="en-US" sz="20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Clr>
                <a:srgbClr val="0085EB"/>
              </a:buClr>
              <a:buFont typeface="Arial" panose="020B0604020202020204" pitchFamily="34" charset="0"/>
              <a:buChar char="►"/>
              <a:defRPr/>
            </a:pPr>
            <a:r>
              <a:rPr lang="en-US" sz="2000" b="1" dirty="0">
                <a:solidFill>
                  <a:prstClr val="black"/>
                </a:solidFill>
                <a:uFill>
                  <a:solidFill>
                    <a:srgbClr val="FFFFFF"/>
                  </a:solidFill>
                </a:uFill>
                <a:latin typeface="Arial" panose="020B0604020202020204" pitchFamily="34" charset="0"/>
                <a:cs typeface="Times New Roman" panose="02020603050405020304" pitchFamily="18" charset="0"/>
              </a:rPr>
              <a:t>Questions and answers’ report: </a:t>
            </a:r>
            <a:r>
              <a:rPr lang="en-US" sz="2000" dirty="0">
                <a:solidFill>
                  <a:prstClr val="black"/>
                </a:solidFill>
                <a:uFill>
                  <a:solidFill>
                    <a:srgbClr val="FFFFFF"/>
                  </a:solidFill>
                </a:uFill>
                <a:latin typeface="Arial" panose="020B0604020202020204" pitchFamily="34" charset="0"/>
                <a:ea typeface="Times New Roman" panose="02020603050405020304" pitchFamily="18" charset="0"/>
                <a:cs typeface="Times New Roman" panose="02020603050405020304" pitchFamily="18" charset="0"/>
              </a:rPr>
              <a:t>All the information provided through the ‘Questions and Answers’ tool on the website as well as in the OMC Events will be included in a report (‘Questions and Answers report’) which will be made available to all potential suppliers not later that the date of publication of the Invitation To Tender.</a:t>
            </a:r>
            <a:endParaRPr lang="en-US" sz="2000" b="1" dirty="0"/>
          </a:p>
        </p:txBody>
      </p:sp>
    </p:spTree>
    <p:extLst>
      <p:ext uri="{BB962C8B-B14F-4D97-AF65-F5344CB8AC3E}">
        <p14:creationId xmlns:p14="http://schemas.microsoft.com/office/powerpoint/2010/main" val="295646031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E7CEE-DC81-4D8E-A85F-62DAEFE3323B}"/>
              </a:ext>
            </a:extLst>
          </p:cNvPr>
          <p:cNvSpPr>
            <a:spLocks noGrp="1"/>
          </p:cNvSpPr>
          <p:nvPr>
            <p:ph type="title"/>
          </p:nvPr>
        </p:nvSpPr>
        <p:spPr>
          <a:xfrm>
            <a:off x="838080" y="630549"/>
            <a:ext cx="10515240" cy="553998"/>
          </a:xfrm>
        </p:spPr>
        <p:txBody>
          <a:bodyPr/>
          <a:lstStyle/>
          <a:p>
            <a:r>
              <a:rPr lang="en-US" sz="4000" b="1" dirty="0"/>
              <a:t>Matchmaking and consortia building</a:t>
            </a:r>
            <a:endParaRPr lang="es-ES" sz="4000" b="1" dirty="0"/>
          </a:p>
        </p:txBody>
      </p:sp>
      <p:sp>
        <p:nvSpPr>
          <p:cNvPr id="7" name="CuadroTexto 6">
            <a:extLst>
              <a:ext uri="{FF2B5EF4-FFF2-40B4-BE49-F238E27FC236}">
                <a16:creationId xmlns:a16="http://schemas.microsoft.com/office/drawing/2014/main" id="{1C2CFB34-6EF5-894E-A41B-091C77F31674}"/>
              </a:ext>
            </a:extLst>
          </p:cNvPr>
          <p:cNvSpPr txBox="1"/>
          <p:nvPr/>
        </p:nvSpPr>
        <p:spPr>
          <a:xfrm>
            <a:off x="361034" y="2198462"/>
            <a:ext cx="11306710" cy="2031325"/>
          </a:xfrm>
          <a:prstGeom prst="rect">
            <a:avLst/>
          </a:prstGeom>
          <a:noFill/>
        </p:spPr>
        <p:txBody>
          <a:bodyPr wrap="square" rtlCol="0">
            <a:spAutoFit/>
          </a:bodyPr>
          <a:lstStyle/>
          <a:p>
            <a:pPr>
              <a:spcBef>
                <a:spcPts val="600"/>
              </a:spcBef>
              <a:spcAft>
                <a:spcPts val="600"/>
              </a:spcAft>
            </a:pPr>
            <a:endParaRPr lang="en-US" sz="2400" dirty="0"/>
          </a:p>
          <a:p>
            <a:pPr marL="342900" indent="-342900" algn="just">
              <a:spcBef>
                <a:spcPts val="600"/>
              </a:spcBef>
              <a:spcAft>
                <a:spcPts val="600"/>
              </a:spcAft>
              <a:buClr>
                <a:srgbClr val="0085EB"/>
              </a:buClr>
              <a:buFont typeface="Arial" panose="020B0604020202020204" pitchFamily="34" charset="0"/>
              <a:buChar char="►"/>
              <a:defRPr/>
            </a:pPr>
            <a:r>
              <a:rPr lang="en-US" sz="2000" b="1" dirty="0">
                <a:solidFill>
                  <a:prstClr val="black"/>
                </a:solidFill>
                <a:uFill>
                  <a:solidFill>
                    <a:srgbClr val="FFFFFF"/>
                  </a:solidFill>
                </a:uFill>
                <a:latin typeface="Arial" panose="020B0604020202020204" pitchFamily="34" charset="0"/>
                <a:cs typeface="Times New Roman" panose="02020603050405020304" pitchFamily="18" charset="0"/>
              </a:rPr>
              <a:t>Matchmaking search tool: </a:t>
            </a:r>
            <a:r>
              <a:rPr lang="en-US" dirty="0">
                <a:latin typeface="Arial" panose="020B0604020202020204" pitchFamily="34" charset="0"/>
                <a:ea typeface="+mj-ea"/>
                <a:cs typeface="+mj-cs"/>
              </a:rPr>
              <a:t>The </a:t>
            </a:r>
            <a:r>
              <a:rPr lang="en-US" b="1" dirty="0" err="1">
                <a:latin typeface="Arial" panose="020B0604020202020204" pitchFamily="34" charset="0"/>
                <a:ea typeface="+mj-ea"/>
                <a:cs typeface="+mj-cs"/>
              </a:rPr>
              <a:t>Carematrix</a:t>
            </a:r>
            <a:r>
              <a:rPr lang="en-US" b="1" dirty="0">
                <a:latin typeface="Arial" panose="020B0604020202020204" pitchFamily="34" charset="0"/>
                <a:ea typeface="+mj-ea"/>
                <a:cs typeface="+mj-cs"/>
              </a:rPr>
              <a:t> website will include a matchmaking search tool </a:t>
            </a:r>
            <a:r>
              <a:rPr lang="en-US" dirty="0">
                <a:latin typeface="Arial" panose="020B0604020202020204" pitchFamily="34" charset="0"/>
                <a:ea typeface="+mj-ea"/>
                <a:cs typeface="+mj-cs"/>
              </a:rPr>
              <a:t>for potential suppliers interested in forming a fit-for-purpose consortia with other interested suppliers to respond to the future </a:t>
            </a:r>
            <a:r>
              <a:rPr lang="en-US" dirty="0" err="1">
                <a:latin typeface="Arial" panose="020B0604020202020204" pitchFamily="34" charset="0"/>
                <a:ea typeface="+mj-ea"/>
                <a:cs typeface="+mj-cs"/>
              </a:rPr>
              <a:t>Carematrix</a:t>
            </a:r>
            <a:r>
              <a:rPr lang="en-US" dirty="0">
                <a:latin typeface="Arial" panose="020B0604020202020204" pitchFamily="34" charset="0"/>
                <a:ea typeface="+mj-ea"/>
                <a:cs typeface="+mj-cs"/>
              </a:rPr>
              <a:t> tender. The matchmaking space will allow potential suppliers to publish their profile, contact details and potential contribution to addressing the Carematrix challenges (during the OMC phase) and to responding to the Carematrix tender (once this was published).</a:t>
            </a:r>
            <a:endParaRPr lang="en-US" dirty="0">
              <a:solidFill>
                <a:schemeClr val="accent6">
                  <a:lumMod val="50000"/>
                </a:schemeClr>
              </a:solidFill>
              <a:uFill>
                <a:solidFill>
                  <a:srgbClr val="FFFFFF"/>
                </a:solidFill>
              </a:uFill>
              <a:latin typeface="Arial" panose="020B0604020202020204" pitchFamily="34" charset="0"/>
              <a:cs typeface="Times New Roman" panose="02020603050405020304" pitchFamily="18" charset="0"/>
            </a:endParaRPr>
          </a:p>
        </p:txBody>
      </p:sp>
      <p:sp>
        <p:nvSpPr>
          <p:cNvPr id="8" name="Cheurón 3">
            <a:extLst>
              <a:ext uri="{FF2B5EF4-FFF2-40B4-BE49-F238E27FC236}">
                <a16:creationId xmlns:a16="http://schemas.microsoft.com/office/drawing/2014/main" id="{2F50D096-6CE1-4C9B-9CF1-4772EFD2F2F3}"/>
              </a:ext>
            </a:extLst>
          </p:cNvPr>
          <p:cNvSpPr/>
          <p:nvPr/>
        </p:nvSpPr>
        <p:spPr>
          <a:xfrm>
            <a:off x="6230112" y="1482182"/>
            <a:ext cx="4989396" cy="716280"/>
          </a:xfrm>
          <a:prstGeom prst="chevron">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err="1">
                <a:solidFill>
                  <a:schemeClr val="accent2">
                    <a:lumMod val="75000"/>
                  </a:schemeClr>
                </a:solidFill>
              </a:rPr>
              <a:t>November-December</a:t>
            </a:r>
            <a:r>
              <a:rPr lang="es-ES" sz="2400" b="1" dirty="0">
                <a:solidFill>
                  <a:schemeClr val="accent2">
                    <a:lumMod val="75000"/>
                  </a:schemeClr>
                </a:solidFill>
              </a:rPr>
              <a:t> 2021</a:t>
            </a:r>
          </a:p>
        </p:txBody>
      </p:sp>
      <p:sp>
        <p:nvSpPr>
          <p:cNvPr id="11" name="CuadroTexto 10">
            <a:extLst>
              <a:ext uri="{FF2B5EF4-FFF2-40B4-BE49-F238E27FC236}">
                <a16:creationId xmlns:a16="http://schemas.microsoft.com/office/drawing/2014/main" id="{BBF94A70-E2AC-43E7-93EF-1ED446455761}"/>
              </a:ext>
            </a:extLst>
          </p:cNvPr>
          <p:cNvSpPr txBox="1"/>
          <p:nvPr/>
        </p:nvSpPr>
        <p:spPr>
          <a:xfrm>
            <a:off x="361034" y="4094318"/>
            <a:ext cx="11306710" cy="1477328"/>
          </a:xfrm>
          <a:prstGeom prst="rect">
            <a:avLst/>
          </a:prstGeom>
          <a:noFill/>
        </p:spPr>
        <p:txBody>
          <a:bodyPr wrap="square" rtlCol="0">
            <a:spAutoFit/>
          </a:bodyPr>
          <a:lstStyle/>
          <a:p>
            <a:pPr>
              <a:spcBef>
                <a:spcPts val="600"/>
              </a:spcBef>
              <a:spcAft>
                <a:spcPts val="600"/>
              </a:spcAft>
            </a:pPr>
            <a:endParaRPr lang="en-US" sz="2400" dirty="0"/>
          </a:p>
          <a:p>
            <a:pPr marL="342900" indent="-342900" algn="just">
              <a:spcBef>
                <a:spcPts val="600"/>
              </a:spcBef>
              <a:spcAft>
                <a:spcPts val="600"/>
              </a:spcAft>
              <a:buClr>
                <a:srgbClr val="0085EB"/>
              </a:buClr>
              <a:buFont typeface="Arial" panose="020B0604020202020204" pitchFamily="34" charset="0"/>
              <a:buChar char="►"/>
              <a:defRPr/>
            </a:pPr>
            <a:r>
              <a:rPr lang="en-US" sz="2000" b="1" dirty="0">
                <a:solidFill>
                  <a:prstClr val="black"/>
                </a:solidFill>
                <a:uFill>
                  <a:solidFill>
                    <a:srgbClr val="FFFFFF"/>
                  </a:solidFill>
                </a:uFill>
                <a:latin typeface="Arial" panose="020B0604020202020204" pitchFamily="34" charset="0"/>
                <a:cs typeface="Times New Roman" panose="02020603050405020304" pitchFamily="18" charset="0"/>
              </a:rPr>
              <a:t>Matchmaking session at concluding international OMC Webinar: </a:t>
            </a:r>
            <a:r>
              <a:rPr lang="en-US" dirty="0">
                <a:solidFill>
                  <a:prstClr val="black"/>
                </a:solidFill>
                <a:uFill>
                  <a:solidFill>
                    <a:srgbClr val="FFFFFF"/>
                  </a:solidFill>
                </a:uFill>
                <a:latin typeface="Arial" panose="020B0604020202020204" pitchFamily="34" charset="0"/>
                <a:ea typeface="+mj-ea"/>
                <a:cs typeface="+mj-cs"/>
              </a:rPr>
              <a:t>The international OMC Webinar will include a</a:t>
            </a:r>
            <a:r>
              <a:rPr lang="en-US" dirty="0">
                <a:latin typeface="Arial" panose="020B0604020202020204" pitchFamily="34" charset="0"/>
                <a:ea typeface="+mj-ea"/>
                <a:cs typeface="+mj-cs"/>
              </a:rPr>
              <a:t> session for mutual knowledge and matchmaking between potential suppliers. This concluding event is planned for 14th of December 2021.</a:t>
            </a:r>
          </a:p>
        </p:txBody>
      </p:sp>
    </p:spTree>
    <p:extLst>
      <p:ext uri="{BB962C8B-B14F-4D97-AF65-F5344CB8AC3E}">
        <p14:creationId xmlns:p14="http://schemas.microsoft.com/office/powerpoint/2010/main" val="19385650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3704702"/>
            <a:ext cx="10515600" cy="1325563"/>
          </a:xfrm>
        </p:spPr>
        <p:txBody>
          <a:bodyPr>
            <a:noAutofit/>
          </a:bodyPr>
          <a:lstStyle/>
          <a:p>
            <a:pPr algn="ctr"/>
            <a:r>
              <a:rPr lang="en-US" sz="7200" dirty="0">
                <a:solidFill>
                  <a:schemeClr val="bg1"/>
                </a:solidFill>
              </a:rPr>
              <a:t>Q&amp;A</a:t>
            </a:r>
            <a:br>
              <a:rPr lang="en-US" sz="7200" dirty="0">
                <a:solidFill>
                  <a:schemeClr val="bg1"/>
                </a:solidFill>
              </a:rPr>
            </a:br>
            <a:br>
              <a:rPr lang="en-US" sz="7200" dirty="0">
                <a:solidFill>
                  <a:schemeClr val="bg1"/>
                </a:solidFill>
              </a:rPr>
            </a:br>
            <a:br>
              <a:rPr lang="en-US" sz="7200" dirty="0">
                <a:solidFill>
                  <a:schemeClr val="bg1"/>
                </a:solidFill>
              </a:rPr>
            </a:br>
            <a:endParaRPr lang="en-US" sz="7200"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200298391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sv-SE" dirty="0">
                <a:solidFill>
                  <a:schemeClr val="bg1"/>
                </a:solidFill>
              </a:rPr>
              <a:t>Upphandlingsmyndigheten</a:t>
            </a:r>
            <a:br>
              <a:rPr lang="sv-SE" dirty="0">
                <a:solidFill>
                  <a:schemeClr val="bg1"/>
                </a:solidFill>
              </a:rPr>
            </a:br>
            <a:r>
              <a:rPr lang="sv-SE" sz="2800" dirty="0">
                <a:solidFill>
                  <a:schemeClr val="bg1"/>
                </a:solidFill>
              </a:rPr>
              <a:t>Johanna Enberg</a:t>
            </a: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144193661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3A03E25-5BBB-B944-976D-92F59A7C141E}"/>
              </a:ext>
            </a:extLst>
          </p:cNvPr>
          <p:cNvSpPr>
            <a:spLocks noGrp="1"/>
          </p:cNvSpPr>
          <p:nvPr>
            <p:ph type="title"/>
          </p:nvPr>
        </p:nvSpPr>
        <p:spPr>
          <a:xfrm>
            <a:off x="1084730" y="3775740"/>
            <a:ext cx="7686407" cy="716081"/>
          </a:xfrm>
        </p:spPr>
        <p:txBody>
          <a:bodyPr/>
          <a:lstStyle/>
          <a:p>
            <a:r>
              <a:rPr lang="sv-SE" dirty="0"/>
              <a:t>Innovationsupphandling</a:t>
            </a:r>
          </a:p>
        </p:txBody>
      </p:sp>
      <p:sp>
        <p:nvSpPr>
          <p:cNvPr id="4" name="Platshållare för text 3">
            <a:extLst>
              <a:ext uri="{FF2B5EF4-FFF2-40B4-BE49-F238E27FC236}">
                <a16:creationId xmlns:a16="http://schemas.microsoft.com/office/drawing/2014/main" id="{15DE1C61-3F47-7343-B409-F8731698A3CE}"/>
              </a:ext>
            </a:extLst>
          </p:cNvPr>
          <p:cNvSpPr>
            <a:spLocks noGrp="1"/>
          </p:cNvSpPr>
          <p:nvPr>
            <p:ph type="body" sz="quarter" idx="17"/>
          </p:nvPr>
        </p:nvSpPr>
        <p:spPr>
          <a:xfrm>
            <a:off x="1079884" y="4915250"/>
            <a:ext cx="6857108" cy="255891"/>
          </a:xfrm>
        </p:spPr>
        <p:txBody>
          <a:bodyPr/>
          <a:lstStyle/>
          <a:p>
            <a:r>
              <a:rPr lang="sv-SE" dirty="0"/>
              <a:t>Johanna Enberg, Strateg innovation, 211124</a:t>
            </a:r>
          </a:p>
        </p:txBody>
      </p:sp>
      <p:sp>
        <p:nvSpPr>
          <p:cNvPr id="6" name="Platshållare för text 2">
            <a:extLst>
              <a:ext uri="{FF2B5EF4-FFF2-40B4-BE49-F238E27FC236}">
                <a16:creationId xmlns:a16="http://schemas.microsoft.com/office/drawing/2014/main" id="{332D0986-2931-4905-8E00-DF20243C1045}"/>
              </a:ext>
            </a:extLst>
          </p:cNvPr>
          <p:cNvSpPr>
            <a:spLocks noGrp="1"/>
          </p:cNvSpPr>
          <p:nvPr>
            <p:ph type="body" sz="quarter" idx="16"/>
          </p:nvPr>
        </p:nvSpPr>
        <p:spPr>
          <a:xfrm>
            <a:off x="1079884" y="4519289"/>
            <a:ext cx="6857108" cy="471488"/>
          </a:xfrm>
        </p:spPr>
        <p:txBody>
          <a:bodyPr/>
          <a:lstStyle/>
          <a:p>
            <a:r>
              <a:rPr lang="sv-SE" dirty="0"/>
              <a:t>Offentlig sektor som köpare</a:t>
            </a:r>
          </a:p>
        </p:txBody>
      </p:sp>
    </p:spTree>
    <p:extLst>
      <p:ext uri="{BB962C8B-B14F-4D97-AF65-F5344CB8AC3E}">
        <p14:creationId xmlns:p14="http://schemas.microsoft.com/office/powerpoint/2010/main" val="296547380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194D9580-0D28-4ED7-9079-AE59EABF190A}"/>
              </a:ext>
            </a:extLst>
          </p:cNvPr>
          <p:cNvSpPr>
            <a:spLocks noGrp="1"/>
          </p:cNvSpPr>
          <p:nvPr>
            <p:ph type="title"/>
          </p:nvPr>
        </p:nvSpPr>
        <p:spPr>
          <a:xfrm>
            <a:off x="3079749" y="2312988"/>
            <a:ext cx="6111751" cy="2462213"/>
          </a:xfrm>
        </p:spPr>
        <p:txBody>
          <a:bodyPr/>
          <a:lstStyle/>
          <a:p>
            <a:r>
              <a:rPr lang="sv-SE" dirty="0"/>
              <a:t>”Innovationsupphandling: upphandling som främjar utveckling och införande av nyskapande och bärkraftiga lösningar, innovationer."</a:t>
            </a:r>
          </a:p>
        </p:txBody>
      </p:sp>
    </p:spTree>
    <p:extLst>
      <p:ext uri="{BB962C8B-B14F-4D97-AF65-F5344CB8AC3E}">
        <p14:creationId xmlns:p14="http://schemas.microsoft.com/office/powerpoint/2010/main" val="31398918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4FEDDD7C-3027-4051-B0F5-246A618C0BE9}"/>
              </a:ext>
            </a:extLst>
          </p:cNvPr>
          <p:cNvSpPr>
            <a:spLocks noGrp="1"/>
          </p:cNvSpPr>
          <p:nvPr>
            <p:ph type="title"/>
          </p:nvPr>
        </p:nvSpPr>
        <p:spPr>
          <a:xfrm>
            <a:off x="7110550" y="980099"/>
            <a:ext cx="4140000" cy="500864"/>
          </a:xfrm>
        </p:spPr>
        <p:txBody>
          <a:bodyPr/>
          <a:lstStyle/>
          <a:p>
            <a:r>
              <a:rPr lang="sv-SE" sz="2800" dirty="0"/>
              <a:t>Två perspektiv</a:t>
            </a:r>
          </a:p>
        </p:txBody>
      </p:sp>
      <p:pic>
        <p:nvPicPr>
          <p:cNvPr id="10" name="Platshållare för bild 9" descr="En bild som visar text, karta&#10;&#10;Automatiskt genererad beskrivning">
            <a:extLst>
              <a:ext uri="{FF2B5EF4-FFF2-40B4-BE49-F238E27FC236}">
                <a16:creationId xmlns:a16="http://schemas.microsoft.com/office/drawing/2014/main" id="{908C43C6-7873-4048-9818-62BC6B019D62}"/>
              </a:ext>
            </a:extLst>
          </p:cNvPr>
          <p:cNvPicPr>
            <a:picLocks noGrp="1" noChangeAspect="1"/>
          </p:cNvPicPr>
          <p:nvPr>
            <p:ph type="pic" sz="quarter" idx="12"/>
          </p:nvPr>
        </p:nvPicPr>
        <p:blipFill rotWithShape="1">
          <a:blip r:embed="rId2" cstate="email">
            <a:extLst>
              <a:ext uri="{28A0092B-C50C-407E-A947-70E740481C1C}">
                <a14:useLocalDpi xmlns:a14="http://schemas.microsoft.com/office/drawing/2010/main"/>
              </a:ext>
            </a:extLst>
          </a:blip>
          <a:srcRect/>
          <a:stretch/>
        </p:blipFill>
        <p:spPr>
          <a:xfrm>
            <a:off x="603399" y="324000"/>
            <a:ext cx="5225901" cy="6210000"/>
          </a:xfrm>
        </p:spPr>
      </p:pic>
      <p:sp>
        <p:nvSpPr>
          <p:cNvPr id="8" name="Platshållare för text 7">
            <a:extLst>
              <a:ext uri="{FF2B5EF4-FFF2-40B4-BE49-F238E27FC236}">
                <a16:creationId xmlns:a16="http://schemas.microsoft.com/office/drawing/2014/main" id="{37BD62DE-2515-4832-B7FE-19D0BB243E5C}"/>
              </a:ext>
            </a:extLst>
          </p:cNvPr>
          <p:cNvSpPr>
            <a:spLocks noGrp="1"/>
          </p:cNvSpPr>
          <p:nvPr>
            <p:ph type="body" sz="quarter" idx="14"/>
          </p:nvPr>
        </p:nvSpPr>
        <p:spPr>
          <a:xfrm>
            <a:off x="7020000" y="1553378"/>
            <a:ext cx="4321100" cy="3992400"/>
          </a:xfrm>
        </p:spPr>
        <p:txBody>
          <a:bodyPr/>
          <a:lstStyle/>
          <a:p>
            <a:r>
              <a:rPr lang="sv-SE" dirty="0"/>
              <a:t>Beakta och tillåta innovation</a:t>
            </a:r>
            <a:br>
              <a:rPr lang="sv-SE" dirty="0"/>
            </a:br>
            <a:r>
              <a:rPr lang="sv-SE" sz="1800" dirty="0"/>
              <a:t>Det finns kommersialiserade lösningar, ofta behövs marknaden skalas upp</a:t>
            </a:r>
          </a:p>
          <a:p>
            <a:pPr lvl="1"/>
            <a:endParaRPr lang="sv-SE" sz="400" dirty="0"/>
          </a:p>
          <a:p>
            <a:r>
              <a:rPr lang="sv-SE" dirty="0"/>
              <a:t>Möjliggöra och driva innovation </a:t>
            </a:r>
            <a:br>
              <a:rPr lang="sv-SE" dirty="0"/>
            </a:br>
            <a:r>
              <a:rPr lang="sv-SE" sz="1800" dirty="0"/>
              <a:t>Det saknas en marknad med lösningar för att möta behovet</a:t>
            </a:r>
          </a:p>
        </p:txBody>
      </p:sp>
      <p:sp>
        <p:nvSpPr>
          <p:cNvPr id="12" name="textruta 11">
            <a:extLst>
              <a:ext uri="{FF2B5EF4-FFF2-40B4-BE49-F238E27FC236}">
                <a16:creationId xmlns:a16="http://schemas.microsoft.com/office/drawing/2014/main" id="{23A08C7C-8247-449B-A1E4-E261395A944A}"/>
              </a:ext>
            </a:extLst>
          </p:cNvPr>
          <p:cNvSpPr txBox="1"/>
          <p:nvPr/>
        </p:nvSpPr>
        <p:spPr>
          <a:xfrm>
            <a:off x="812800" y="584200"/>
            <a:ext cx="46863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För att uppnå ett nytt tillstånd krävs utveckling och innovation</a:t>
            </a:r>
          </a:p>
        </p:txBody>
      </p:sp>
    </p:spTree>
    <p:extLst>
      <p:ext uri="{BB962C8B-B14F-4D97-AF65-F5344CB8AC3E}">
        <p14:creationId xmlns:p14="http://schemas.microsoft.com/office/powerpoint/2010/main" val="263185139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149CDA74-A4A2-4EA4-894F-41A91A8A3562}"/>
              </a:ext>
            </a:extLst>
          </p:cNvPr>
          <p:cNvSpPr/>
          <p:nvPr/>
        </p:nvSpPr>
        <p:spPr>
          <a:xfrm>
            <a:off x="4969258" y="1949885"/>
            <a:ext cx="7222742" cy="4561681"/>
          </a:xfrm>
          <a:prstGeom prst="rect">
            <a:avLst/>
          </a:prstGeom>
          <a:solidFill>
            <a:srgbClr val="DEEC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Corbel"/>
              <a:ea typeface="+mn-ea"/>
              <a:cs typeface="+mn-cs"/>
            </a:endParaRPr>
          </a:p>
        </p:txBody>
      </p:sp>
      <p:sp>
        <p:nvSpPr>
          <p:cNvPr id="6" name="Rektangel: rundade hörn 5">
            <a:extLst>
              <a:ext uri="{FF2B5EF4-FFF2-40B4-BE49-F238E27FC236}">
                <a16:creationId xmlns:a16="http://schemas.microsoft.com/office/drawing/2014/main" id="{3CC74E4F-CEA0-4663-B71B-12E597492877}"/>
              </a:ext>
            </a:extLst>
          </p:cNvPr>
          <p:cNvSpPr/>
          <p:nvPr/>
        </p:nvSpPr>
        <p:spPr>
          <a:xfrm>
            <a:off x="6403351" y="3591868"/>
            <a:ext cx="5234467" cy="468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000" b="0" i="0" u="none" strike="noStrike" kern="1200" cap="none" spc="0" normalizeH="0" baseline="0" noProof="0">
                <a:ln>
                  <a:noFill/>
                </a:ln>
                <a:solidFill>
                  <a:prstClr val="black"/>
                </a:solidFill>
                <a:effectLst/>
                <a:uLnTx/>
                <a:uFillTx/>
                <a:latin typeface="Corbel"/>
                <a:ea typeface="+mn-ea"/>
                <a:cs typeface="+mn-cs"/>
              </a:rPr>
              <a:t>Tidig dialog och marknadsanalys</a:t>
            </a:r>
          </a:p>
        </p:txBody>
      </p:sp>
      <p:pic>
        <p:nvPicPr>
          <p:cNvPr id="7" name="Platshållare för bild 19">
            <a:extLst>
              <a:ext uri="{FF2B5EF4-FFF2-40B4-BE49-F238E27FC236}">
                <a16:creationId xmlns:a16="http://schemas.microsoft.com/office/drawing/2014/main" id="{FA4829E9-6E40-4127-9B3F-06BDCCFBA8D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02510" y="1879301"/>
            <a:ext cx="4071964" cy="4619739"/>
          </a:xfrm>
          <a:prstGeom prst="rect">
            <a:avLst/>
          </a:prstGeom>
        </p:spPr>
      </p:pic>
      <p:sp>
        <p:nvSpPr>
          <p:cNvPr id="8" name="Rektangel: rundade hörn 7">
            <a:extLst>
              <a:ext uri="{FF2B5EF4-FFF2-40B4-BE49-F238E27FC236}">
                <a16:creationId xmlns:a16="http://schemas.microsoft.com/office/drawing/2014/main" id="{FF76EF25-3B5F-4E5B-9456-E11CB839FB08}"/>
              </a:ext>
            </a:extLst>
          </p:cNvPr>
          <p:cNvSpPr/>
          <p:nvPr/>
        </p:nvSpPr>
        <p:spPr>
          <a:xfrm>
            <a:off x="6448466" y="4179646"/>
            <a:ext cx="4986151" cy="468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000" b="0" i="0" u="none" strike="noStrike" kern="1200" cap="none" spc="0" normalizeH="0" baseline="0" noProof="0" dirty="0">
                <a:ln>
                  <a:noFill/>
                </a:ln>
                <a:solidFill>
                  <a:prstClr val="black"/>
                </a:solidFill>
                <a:effectLst/>
                <a:uLnTx/>
                <a:uFillTx/>
                <a:latin typeface="Corbel"/>
                <a:ea typeface="+mn-ea"/>
                <a:cs typeface="+mn-cs"/>
              </a:rPr>
              <a:t>Förutsättningar, prioriteringar och riskanalys</a:t>
            </a:r>
          </a:p>
        </p:txBody>
      </p:sp>
      <p:sp>
        <p:nvSpPr>
          <p:cNvPr id="9" name="Rektangel: rundade hörn 8">
            <a:extLst>
              <a:ext uri="{FF2B5EF4-FFF2-40B4-BE49-F238E27FC236}">
                <a16:creationId xmlns:a16="http://schemas.microsoft.com/office/drawing/2014/main" id="{F2D5789D-1D93-4BF9-BFE6-CFCE3CCCA409}"/>
              </a:ext>
            </a:extLst>
          </p:cNvPr>
          <p:cNvSpPr/>
          <p:nvPr/>
        </p:nvSpPr>
        <p:spPr>
          <a:xfrm>
            <a:off x="6469028" y="2390119"/>
            <a:ext cx="3018984" cy="468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000" b="0" i="0" u="none" strike="noStrike" kern="1200" cap="none" spc="0" normalizeH="0" baseline="0" noProof="0">
                <a:ln>
                  <a:noFill/>
                </a:ln>
                <a:solidFill>
                  <a:prstClr val="black"/>
                </a:solidFill>
                <a:effectLst/>
                <a:uLnTx/>
                <a:uFillTx/>
                <a:latin typeface="Corbel"/>
                <a:ea typeface="+mn-ea"/>
                <a:cs typeface="+mn-cs"/>
              </a:rPr>
              <a:t>In – och omvärldsanalys</a:t>
            </a:r>
          </a:p>
        </p:txBody>
      </p:sp>
      <p:sp>
        <p:nvSpPr>
          <p:cNvPr id="11" name="Rektangel: rundade hörn 10">
            <a:extLst>
              <a:ext uri="{FF2B5EF4-FFF2-40B4-BE49-F238E27FC236}">
                <a16:creationId xmlns:a16="http://schemas.microsoft.com/office/drawing/2014/main" id="{5D686E7D-DD56-4686-9269-09706D922D5C}"/>
              </a:ext>
            </a:extLst>
          </p:cNvPr>
          <p:cNvSpPr/>
          <p:nvPr/>
        </p:nvSpPr>
        <p:spPr>
          <a:xfrm>
            <a:off x="6448992" y="2963540"/>
            <a:ext cx="2052000" cy="468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000" b="0" i="0" u="none" strike="noStrike" kern="1200" cap="none" spc="0" normalizeH="0" baseline="0" noProof="0">
                <a:ln>
                  <a:noFill/>
                </a:ln>
                <a:solidFill>
                  <a:prstClr val="black"/>
                </a:solidFill>
                <a:effectLst/>
                <a:uLnTx/>
                <a:uFillTx/>
                <a:latin typeface="Corbel"/>
                <a:ea typeface="+mn-ea"/>
                <a:cs typeface="+mn-cs"/>
              </a:rPr>
              <a:t>Behovsanalys</a:t>
            </a:r>
          </a:p>
        </p:txBody>
      </p:sp>
      <p:sp>
        <p:nvSpPr>
          <p:cNvPr id="17" name="Rektangel: rundade hörn 16">
            <a:extLst>
              <a:ext uri="{FF2B5EF4-FFF2-40B4-BE49-F238E27FC236}">
                <a16:creationId xmlns:a16="http://schemas.microsoft.com/office/drawing/2014/main" id="{8002223E-7F5B-4830-9B5E-A98DDCB134AA}"/>
              </a:ext>
            </a:extLst>
          </p:cNvPr>
          <p:cNvSpPr/>
          <p:nvPr/>
        </p:nvSpPr>
        <p:spPr>
          <a:xfrm>
            <a:off x="6449996" y="4809201"/>
            <a:ext cx="4099057" cy="468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000" b="0" i="0" u="none" strike="noStrike" kern="1200" cap="none" spc="0" normalizeH="0" baseline="0" noProof="0" dirty="0">
                <a:ln>
                  <a:noFill/>
                </a:ln>
                <a:solidFill>
                  <a:prstClr val="black"/>
                </a:solidFill>
                <a:effectLst/>
                <a:uLnTx/>
                <a:uFillTx/>
                <a:latin typeface="Corbel"/>
                <a:ea typeface="+mn-ea"/>
                <a:cs typeface="+mn-cs"/>
              </a:rPr>
              <a:t>Förkommersiell upphandling </a:t>
            </a:r>
          </a:p>
        </p:txBody>
      </p:sp>
      <p:sp>
        <p:nvSpPr>
          <p:cNvPr id="18" name="Rektangel: rundade hörn 17">
            <a:extLst>
              <a:ext uri="{FF2B5EF4-FFF2-40B4-BE49-F238E27FC236}">
                <a16:creationId xmlns:a16="http://schemas.microsoft.com/office/drawing/2014/main" id="{976B63FB-A558-4249-83A8-9F0D74E53988}"/>
              </a:ext>
            </a:extLst>
          </p:cNvPr>
          <p:cNvSpPr/>
          <p:nvPr/>
        </p:nvSpPr>
        <p:spPr>
          <a:xfrm>
            <a:off x="6456502" y="5458341"/>
            <a:ext cx="4978116" cy="468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000" b="0" i="0" u="none" strike="noStrike" kern="1200" cap="none" spc="0" normalizeH="0" baseline="0" noProof="0">
                <a:ln>
                  <a:noFill/>
                </a:ln>
                <a:solidFill>
                  <a:prstClr val="black"/>
                </a:solidFill>
                <a:effectLst/>
                <a:uLnTx/>
                <a:uFillTx/>
                <a:latin typeface="Corbel"/>
                <a:ea typeface="+mn-ea"/>
                <a:cs typeface="+mn-cs"/>
              </a:rPr>
              <a:t>Val – förfarande och affärsmodell </a:t>
            </a:r>
          </a:p>
        </p:txBody>
      </p:sp>
      <p:sp>
        <p:nvSpPr>
          <p:cNvPr id="22" name="Rektangel 21">
            <a:extLst>
              <a:ext uri="{FF2B5EF4-FFF2-40B4-BE49-F238E27FC236}">
                <a16:creationId xmlns:a16="http://schemas.microsoft.com/office/drawing/2014/main" id="{7E4E8B8B-F9AE-44DB-B4D3-21E88F4EC74B}"/>
              </a:ext>
            </a:extLst>
          </p:cNvPr>
          <p:cNvSpPr/>
          <p:nvPr/>
        </p:nvSpPr>
        <p:spPr>
          <a:xfrm>
            <a:off x="1085735" y="2044311"/>
            <a:ext cx="864539" cy="556014"/>
          </a:xfrm>
          <a:prstGeom prst="rect">
            <a:avLst/>
          </a:prstGeom>
          <a:solidFill>
            <a:srgbClr val="F8FC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Corbel"/>
              <a:ea typeface="+mn-ea"/>
              <a:cs typeface="+mn-cs"/>
            </a:endParaRPr>
          </a:p>
        </p:txBody>
      </p:sp>
      <p:sp>
        <p:nvSpPr>
          <p:cNvPr id="2" name="Rubrik 1">
            <a:extLst>
              <a:ext uri="{FF2B5EF4-FFF2-40B4-BE49-F238E27FC236}">
                <a16:creationId xmlns:a16="http://schemas.microsoft.com/office/drawing/2014/main" id="{0A4B2F4F-81FC-4588-ADE5-DEF87E93E94D}"/>
              </a:ext>
            </a:extLst>
          </p:cNvPr>
          <p:cNvSpPr>
            <a:spLocks noGrp="1"/>
          </p:cNvSpPr>
          <p:nvPr>
            <p:ph type="title"/>
          </p:nvPr>
        </p:nvSpPr>
        <p:spPr>
          <a:xfrm>
            <a:off x="1080000" y="1054800"/>
            <a:ext cx="9877302" cy="399427"/>
          </a:xfrm>
        </p:spPr>
        <p:txBody>
          <a:bodyPr/>
          <a:lstStyle/>
          <a:p>
            <a:r>
              <a:rPr lang="sv-SE" dirty="0"/>
              <a:t>Första zonen i inköpsmodellen är ett förarbete</a:t>
            </a:r>
          </a:p>
        </p:txBody>
      </p:sp>
      <p:sp>
        <p:nvSpPr>
          <p:cNvPr id="12" name="textruta 11">
            <a:extLst>
              <a:ext uri="{FF2B5EF4-FFF2-40B4-BE49-F238E27FC236}">
                <a16:creationId xmlns:a16="http://schemas.microsoft.com/office/drawing/2014/main" id="{9B73718A-75C0-4463-9D5E-7A7219CC1462}"/>
              </a:ext>
            </a:extLst>
          </p:cNvPr>
          <p:cNvSpPr txBox="1"/>
          <p:nvPr/>
        </p:nvSpPr>
        <p:spPr>
          <a:xfrm>
            <a:off x="5980141" y="2146447"/>
            <a:ext cx="48888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4800" b="0" i="0" u="none" strike="noStrike" kern="1200" cap="none" spc="0" normalizeH="0" baseline="0" noProof="0">
                <a:ln>
                  <a:noFill/>
                </a:ln>
                <a:solidFill>
                  <a:srgbClr val="6B2879"/>
                </a:solidFill>
                <a:effectLst/>
                <a:uLnTx/>
                <a:uFillTx/>
                <a:latin typeface="Corbel"/>
                <a:ea typeface="+mn-ea"/>
                <a:cs typeface="+mn-cs"/>
              </a:rPr>
              <a:t>1</a:t>
            </a:r>
          </a:p>
        </p:txBody>
      </p:sp>
      <p:sp>
        <p:nvSpPr>
          <p:cNvPr id="28" name="textruta 27">
            <a:extLst>
              <a:ext uri="{FF2B5EF4-FFF2-40B4-BE49-F238E27FC236}">
                <a16:creationId xmlns:a16="http://schemas.microsoft.com/office/drawing/2014/main" id="{E33C14DB-C91C-4D5D-9112-C71C7174A49B}"/>
              </a:ext>
            </a:extLst>
          </p:cNvPr>
          <p:cNvSpPr txBox="1"/>
          <p:nvPr/>
        </p:nvSpPr>
        <p:spPr>
          <a:xfrm>
            <a:off x="5980141" y="2745172"/>
            <a:ext cx="488887" cy="8002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4600" b="0" i="0" u="none" strike="noStrike" kern="1200" cap="none" spc="0" normalizeH="0" baseline="0" noProof="0">
                <a:ln>
                  <a:noFill/>
                </a:ln>
                <a:solidFill>
                  <a:srgbClr val="6B2879"/>
                </a:solidFill>
                <a:effectLst/>
                <a:uLnTx/>
                <a:uFillTx/>
                <a:latin typeface="Corbel"/>
                <a:ea typeface="+mn-ea"/>
                <a:cs typeface="+mn-cs"/>
              </a:rPr>
              <a:t>2</a:t>
            </a:r>
          </a:p>
        </p:txBody>
      </p:sp>
      <p:sp>
        <p:nvSpPr>
          <p:cNvPr id="29" name="textruta 28">
            <a:extLst>
              <a:ext uri="{FF2B5EF4-FFF2-40B4-BE49-F238E27FC236}">
                <a16:creationId xmlns:a16="http://schemas.microsoft.com/office/drawing/2014/main" id="{93D01DE6-D87C-47DC-B982-D1950A71C9BD}"/>
              </a:ext>
            </a:extLst>
          </p:cNvPr>
          <p:cNvSpPr txBox="1"/>
          <p:nvPr/>
        </p:nvSpPr>
        <p:spPr>
          <a:xfrm>
            <a:off x="6005193" y="3381188"/>
            <a:ext cx="488887"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4000" b="0" i="0" u="none" strike="noStrike" kern="1200" cap="none" spc="0" normalizeH="0" baseline="0" noProof="0">
                <a:ln>
                  <a:noFill/>
                </a:ln>
                <a:solidFill>
                  <a:srgbClr val="6B2879"/>
                </a:solidFill>
                <a:effectLst/>
                <a:uLnTx/>
                <a:uFillTx/>
                <a:latin typeface="Corbel"/>
                <a:ea typeface="+mn-ea"/>
                <a:cs typeface="+mn-cs"/>
              </a:rPr>
              <a:t>3</a:t>
            </a:r>
          </a:p>
        </p:txBody>
      </p:sp>
      <p:sp>
        <p:nvSpPr>
          <p:cNvPr id="30" name="textruta 29">
            <a:extLst>
              <a:ext uri="{FF2B5EF4-FFF2-40B4-BE49-F238E27FC236}">
                <a16:creationId xmlns:a16="http://schemas.microsoft.com/office/drawing/2014/main" id="{2A05396D-6FC2-4717-B6A4-C37288BA1848}"/>
              </a:ext>
            </a:extLst>
          </p:cNvPr>
          <p:cNvSpPr txBox="1"/>
          <p:nvPr/>
        </p:nvSpPr>
        <p:spPr>
          <a:xfrm>
            <a:off x="5967615" y="3914094"/>
            <a:ext cx="488887"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4400" b="0" i="0" u="none" strike="noStrike" kern="1200" cap="none" spc="0" normalizeH="0" baseline="0" noProof="0">
                <a:ln>
                  <a:noFill/>
                </a:ln>
                <a:solidFill>
                  <a:srgbClr val="6B2879"/>
                </a:solidFill>
                <a:effectLst/>
                <a:uLnTx/>
                <a:uFillTx/>
                <a:latin typeface="Corbel"/>
                <a:ea typeface="+mn-ea"/>
                <a:cs typeface="+mn-cs"/>
              </a:rPr>
              <a:t>4</a:t>
            </a:r>
          </a:p>
        </p:txBody>
      </p:sp>
      <p:sp>
        <p:nvSpPr>
          <p:cNvPr id="31" name="textruta 30">
            <a:extLst>
              <a:ext uri="{FF2B5EF4-FFF2-40B4-BE49-F238E27FC236}">
                <a16:creationId xmlns:a16="http://schemas.microsoft.com/office/drawing/2014/main" id="{A6D99046-2BF4-40CD-9CA9-ACCB7F48A68B}"/>
              </a:ext>
            </a:extLst>
          </p:cNvPr>
          <p:cNvSpPr txBox="1"/>
          <p:nvPr/>
        </p:nvSpPr>
        <p:spPr>
          <a:xfrm>
            <a:off x="5992667" y="4581830"/>
            <a:ext cx="488887"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4400" b="0" i="0" u="none" strike="noStrike" kern="1200" cap="none" spc="0" normalizeH="0" baseline="0" noProof="0">
                <a:ln>
                  <a:noFill/>
                </a:ln>
                <a:solidFill>
                  <a:srgbClr val="6B2879"/>
                </a:solidFill>
                <a:effectLst/>
                <a:uLnTx/>
                <a:uFillTx/>
                <a:latin typeface="Corbel"/>
                <a:ea typeface="+mn-ea"/>
                <a:cs typeface="+mn-cs"/>
              </a:rPr>
              <a:t>5</a:t>
            </a:r>
          </a:p>
        </p:txBody>
      </p:sp>
      <p:sp>
        <p:nvSpPr>
          <p:cNvPr id="32" name="textruta 31">
            <a:extLst>
              <a:ext uri="{FF2B5EF4-FFF2-40B4-BE49-F238E27FC236}">
                <a16:creationId xmlns:a16="http://schemas.microsoft.com/office/drawing/2014/main" id="{33796A12-532D-47B4-9E5F-27512290E418}"/>
              </a:ext>
            </a:extLst>
          </p:cNvPr>
          <p:cNvSpPr txBox="1"/>
          <p:nvPr/>
        </p:nvSpPr>
        <p:spPr>
          <a:xfrm>
            <a:off x="5980141" y="5322474"/>
            <a:ext cx="488887"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4300" b="0" i="0" u="none" strike="noStrike" kern="1200" cap="none" spc="0" normalizeH="0" baseline="0" noProof="0">
                <a:ln>
                  <a:noFill/>
                </a:ln>
                <a:solidFill>
                  <a:srgbClr val="6B2879"/>
                </a:solidFill>
                <a:effectLst/>
                <a:uLnTx/>
                <a:uFillTx/>
                <a:latin typeface="Corbel"/>
                <a:ea typeface="+mn-ea"/>
                <a:cs typeface="+mn-cs"/>
              </a:rPr>
              <a:t>6</a:t>
            </a:r>
          </a:p>
        </p:txBody>
      </p:sp>
      <p:cxnSp>
        <p:nvCxnSpPr>
          <p:cNvPr id="14" name="Rak koppling 13">
            <a:extLst>
              <a:ext uri="{FF2B5EF4-FFF2-40B4-BE49-F238E27FC236}">
                <a16:creationId xmlns:a16="http://schemas.microsoft.com/office/drawing/2014/main" id="{8EC169A2-A9BB-484D-99CE-2E408F6EE457}"/>
              </a:ext>
            </a:extLst>
          </p:cNvPr>
          <p:cNvCxnSpPr>
            <a:cxnSpLocks/>
          </p:cNvCxnSpPr>
          <p:nvPr/>
        </p:nvCxnSpPr>
        <p:spPr>
          <a:xfrm>
            <a:off x="5997158" y="2856425"/>
            <a:ext cx="53013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Rak koppling 32">
            <a:extLst>
              <a:ext uri="{FF2B5EF4-FFF2-40B4-BE49-F238E27FC236}">
                <a16:creationId xmlns:a16="http://schemas.microsoft.com/office/drawing/2014/main" id="{98BBC15C-EDBA-4EB9-82E5-5F0E1D986985}"/>
              </a:ext>
            </a:extLst>
          </p:cNvPr>
          <p:cNvCxnSpPr>
            <a:cxnSpLocks/>
          </p:cNvCxnSpPr>
          <p:nvPr/>
        </p:nvCxnSpPr>
        <p:spPr>
          <a:xfrm>
            <a:off x="5997158" y="3507778"/>
            <a:ext cx="53013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Rak koppling 33">
            <a:extLst>
              <a:ext uri="{FF2B5EF4-FFF2-40B4-BE49-F238E27FC236}">
                <a16:creationId xmlns:a16="http://schemas.microsoft.com/office/drawing/2014/main" id="{FE72BF49-D8FF-4B8A-A531-5DE5414D70A1}"/>
              </a:ext>
            </a:extLst>
          </p:cNvPr>
          <p:cNvCxnSpPr>
            <a:cxnSpLocks/>
          </p:cNvCxnSpPr>
          <p:nvPr/>
        </p:nvCxnSpPr>
        <p:spPr>
          <a:xfrm>
            <a:off x="5997158" y="4109027"/>
            <a:ext cx="53013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Rak koppling 34">
            <a:extLst>
              <a:ext uri="{FF2B5EF4-FFF2-40B4-BE49-F238E27FC236}">
                <a16:creationId xmlns:a16="http://schemas.microsoft.com/office/drawing/2014/main" id="{7B4F9DFA-AFDB-445D-BFC5-D7D75176E443}"/>
              </a:ext>
            </a:extLst>
          </p:cNvPr>
          <p:cNvCxnSpPr>
            <a:cxnSpLocks/>
          </p:cNvCxnSpPr>
          <p:nvPr/>
        </p:nvCxnSpPr>
        <p:spPr>
          <a:xfrm>
            <a:off x="5997158" y="4710276"/>
            <a:ext cx="53013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Rak koppling 35">
            <a:extLst>
              <a:ext uri="{FF2B5EF4-FFF2-40B4-BE49-F238E27FC236}">
                <a16:creationId xmlns:a16="http://schemas.microsoft.com/office/drawing/2014/main" id="{B383BAE4-25C5-4A78-92DF-1F94ED8078B4}"/>
              </a:ext>
            </a:extLst>
          </p:cNvPr>
          <p:cNvCxnSpPr>
            <a:cxnSpLocks/>
          </p:cNvCxnSpPr>
          <p:nvPr/>
        </p:nvCxnSpPr>
        <p:spPr>
          <a:xfrm>
            <a:off x="5997158" y="5349104"/>
            <a:ext cx="53013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Rak koppling 36">
            <a:extLst>
              <a:ext uri="{FF2B5EF4-FFF2-40B4-BE49-F238E27FC236}">
                <a16:creationId xmlns:a16="http://schemas.microsoft.com/office/drawing/2014/main" id="{392A52B3-1BD6-4DEF-B11E-73F4333075E8}"/>
              </a:ext>
            </a:extLst>
          </p:cNvPr>
          <p:cNvCxnSpPr>
            <a:cxnSpLocks/>
          </p:cNvCxnSpPr>
          <p:nvPr/>
        </p:nvCxnSpPr>
        <p:spPr>
          <a:xfrm>
            <a:off x="5997158" y="6025509"/>
            <a:ext cx="5301319"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63603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ktangel 48">
            <a:extLst>
              <a:ext uri="{FF2B5EF4-FFF2-40B4-BE49-F238E27FC236}">
                <a16:creationId xmlns:a16="http://schemas.microsoft.com/office/drawing/2014/main" id="{8A3D35DA-B19E-4AB3-9FFB-73C389CEE41B}"/>
              </a:ext>
            </a:extLst>
          </p:cNvPr>
          <p:cNvSpPr/>
          <p:nvPr/>
        </p:nvSpPr>
        <p:spPr>
          <a:xfrm>
            <a:off x="0" y="-3951"/>
            <a:ext cx="12190698" cy="6858000"/>
          </a:xfrm>
          <a:prstGeom prst="rect">
            <a:avLst/>
          </a:prstGeom>
          <a:solidFill>
            <a:srgbClr val="DBE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dirty="0">
              <a:ln>
                <a:noFill/>
              </a:ln>
              <a:solidFill>
                <a:prstClr val="white"/>
              </a:solidFill>
              <a:effectLst/>
              <a:uLnTx/>
              <a:uFillTx/>
              <a:latin typeface="Corbel"/>
              <a:ea typeface="+mn-ea"/>
              <a:cs typeface="+mn-cs"/>
            </a:endParaRPr>
          </a:p>
        </p:txBody>
      </p:sp>
      <p:sp>
        <p:nvSpPr>
          <p:cNvPr id="50" name="Rektangel 49">
            <a:extLst>
              <a:ext uri="{FF2B5EF4-FFF2-40B4-BE49-F238E27FC236}">
                <a16:creationId xmlns:a16="http://schemas.microsoft.com/office/drawing/2014/main" id="{2A45B9B1-C519-436B-A2EB-4E4D024E2067}"/>
              </a:ext>
            </a:extLst>
          </p:cNvPr>
          <p:cNvSpPr/>
          <p:nvPr/>
        </p:nvSpPr>
        <p:spPr>
          <a:xfrm>
            <a:off x="476031" y="2885518"/>
            <a:ext cx="1514323" cy="333481"/>
          </a:xfrm>
          <a:prstGeom prst="rect">
            <a:avLst/>
          </a:prstGeom>
          <a:solidFill>
            <a:schemeClr val="accent3">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Leverantör A</a:t>
            </a:r>
          </a:p>
        </p:txBody>
      </p:sp>
      <p:sp>
        <p:nvSpPr>
          <p:cNvPr id="51" name="Rektangel 50">
            <a:extLst>
              <a:ext uri="{FF2B5EF4-FFF2-40B4-BE49-F238E27FC236}">
                <a16:creationId xmlns:a16="http://schemas.microsoft.com/office/drawing/2014/main" id="{941AAA83-220E-48D4-94A8-163A1DDF928A}"/>
              </a:ext>
            </a:extLst>
          </p:cNvPr>
          <p:cNvSpPr/>
          <p:nvPr/>
        </p:nvSpPr>
        <p:spPr>
          <a:xfrm>
            <a:off x="476031" y="3425049"/>
            <a:ext cx="1514323" cy="333481"/>
          </a:xfrm>
          <a:prstGeom prst="rect">
            <a:avLst/>
          </a:prstGeom>
          <a:solidFill>
            <a:schemeClr val="accent3">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Leverantör B</a:t>
            </a:r>
          </a:p>
        </p:txBody>
      </p:sp>
      <p:sp>
        <p:nvSpPr>
          <p:cNvPr id="52" name="Rektangel 51">
            <a:extLst>
              <a:ext uri="{FF2B5EF4-FFF2-40B4-BE49-F238E27FC236}">
                <a16:creationId xmlns:a16="http://schemas.microsoft.com/office/drawing/2014/main" id="{2DEA7FD4-26F9-4BE5-8587-E3FBEA79BE3D}"/>
              </a:ext>
            </a:extLst>
          </p:cNvPr>
          <p:cNvSpPr/>
          <p:nvPr/>
        </p:nvSpPr>
        <p:spPr>
          <a:xfrm>
            <a:off x="476031" y="3964580"/>
            <a:ext cx="1514323" cy="333481"/>
          </a:xfrm>
          <a:prstGeom prst="rect">
            <a:avLst/>
          </a:prstGeom>
          <a:solidFill>
            <a:schemeClr val="accent3">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Leverantör C</a:t>
            </a:r>
          </a:p>
        </p:txBody>
      </p:sp>
      <p:sp>
        <p:nvSpPr>
          <p:cNvPr id="53" name="Rektangel 52">
            <a:extLst>
              <a:ext uri="{FF2B5EF4-FFF2-40B4-BE49-F238E27FC236}">
                <a16:creationId xmlns:a16="http://schemas.microsoft.com/office/drawing/2014/main" id="{210E0FB8-FBF3-4794-A6C8-E7DE7ADF3352}"/>
              </a:ext>
            </a:extLst>
          </p:cNvPr>
          <p:cNvSpPr/>
          <p:nvPr/>
        </p:nvSpPr>
        <p:spPr>
          <a:xfrm>
            <a:off x="476031" y="4504111"/>
            <a:ext cx="1514323" cy="333481"/>
          </a:xfrm>
          <a:prstGeom prst="rect">
            <a:avLst/>
          </a:prstGeom>
          <a:solidFill>
            <a:schemeClr val="accent3">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Leverantör D</a:t>
            </a:r>
          </a:p>
        </p:txBody>
      </p:sp>
      <p:sp>
        <p:nvSpPr>
          <p:cNvPr id="55" name="Rektangel 54">
            <a:extLst>
              <a:ext uri="{FF2B5EF4-FFF2-40B4-BE49-F238E27FC236}">
                <a16:creationId xmlns:a16="http://schemas.microsoft.com/office/drawing/2014/main" id="{77F7A215-B914-4B10-B1D9-9747832C33E4}"/>
              </a:ext>
            </a:extLst>
          </p:cNvPr>
          <p:cNvSpPr/>
          <p:nvPr/>
        </p:nvSpPr>
        <p:spPr>
          <a:xfrm>
            <a:off x="4364859" y="2885518"/>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Projekt A</a:t>
            </a:r>
          </a:p>
        </p:txBody>
      </p:sp>
      <p:sp>
        <p:nvSpPr>
          <p:cNvPr id="56" name="Rektangel 55">
            <a:extLst>
              <a:ext uri="{FF2B5EF4-FFF2-40B4-BE49-F238E27FC236}">
                <a16:creationId xmlns:a16="http://schemas.microsoft.com/office/drawing/2014/main" id="{476B0B14-F862-4C8C-AF1A-0944A45070AA}"/>
              </a:ext>
            </a:extLst>
          </p:cNvPr>
          <p:cNvSpPr/>
          <p:nvPr/>
        </p:nvSpPr>
        <p:spPr>
          <a:xfrm>
            <a:off x="4364859" y="3425049"/>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Projekt B</a:t>
            </a:r>
          </a:p>
        </p:txBody>
      </p:sp>
      <p:sp>
        <p:nvSpPr>
          <p:cNvPr id="58" name="Rektangel 57">
            <a:extLst>
              <a:ext uri="{FF2B5EF4-FFF2-40B4-BE49-F238E27FC236}">
                <a16:creationId xmlns:a16="http://schemas.microsoft.com/office/drawing/2014/main" id="{2E822EF0-DE42-482E-9C46-0CA51DCFBB36}"/>
              </a:ext>
            </a:extLst>
          </p:cNvPr>
          <p:cNvSpPr/>
          <p:nvPr/>
        </p:nvSpPr>
        <p:spPr>
          <a:xfrm>
            <a:off x="4364859" y="3964580"/>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Projekt C</a:t>
            </a:r>
          </a:p>
        </p:txBody>
      </p:sp>
      <p:sp>
        <p:nvSpPr>
          <p:cNvPr id="59" name="Rektangel 58">
            <a:extLst>
              <a:ext uri="{FF2B5EF4-FFF2-40B4-BE49-F238E27FC236}">
                <a16:creationId xmlns:a16="http://schemas.microsoft.com/office/drawing/2014/main" id="{9723A1CB-6CD2-4716-8849-470C655AAA45}"/>
              </a:ext>
            </a:extLst>
          </p:cNvPr>
          <p:cNvSpPr/>
          <p:nvPr/>
        </p:nvSpPr>
        <p:spPr>
          <a:xfrm>
            <a:off x="4364859" y="4504111"/>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Projekt D</a:t>
            </a:r>
          </a:p>
        </p:txBody>
      </p:sp>
      <p:sp>
        <p:nvSpPr>
          <p:cNvPr id="61" name="Rektangel 60">
            <a:extLst>
              <a:ext uri="{FF2B5EF4-FFF2-40B4-BE49-F238E27FC236}">
                <a16:creationId xmlns:a16="http://schemas.microsoft.com/office/drawing/2014/main" id="{C1A2EDF9-B014-4F7C-9AD7-B9C4ACBB9B66}"/>
              </a:ext>
            </a:extLst>
          </p:cNvPr>
          <p:cNvSpPr/>
          <p:nvPr/>
        </p:nvSpPr>
        <p:spPr>
          <a:xfrm>
            <a:off x="6309273" y="4504111"/>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Projekt D</a:t>
            </a:r>
          </a:p>
        </p:txBody>
      </p:sp>
      <p:sp>
        <p:nvSpPr>
          <p:cNvPr id="2" name="Pratbubbla: rektangel med rundade hörn 1">
            <a:extLst>
              <a:ext uri="{FF2B5EF4-FFF2-40B4-BE49-F238E27FC236}">
                <a16:creationId xmlns:a16="http://schemas.microsoft.com/office/drawing/2014/main" id="{1667CD6D-DE7C-4852-9AC7-BECD9FB0E1AD}"/>
              </a:ext>
            </a:extLst>
          </p:cNvPr>
          <p:cNvSpPr/>
          <p:nvPr/>
        </p:nvSpPr>
        <p:spPr>
          <a:xfrm>
            <a:off x="1379921" y="5377725"/>
            <a:ext cx="1514323" cy="651642"/>
          </a:xfrm>
          <a:prstGeom prst="wedgeRoundRectCallout">
            <a:avLst>
              <a:gd name="adj1" fmla="val 5937"/>
              <a:gd name="adj2" fmla="val -119511"/>
              <a:gd name="adj3" fmla="val 16667"/>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Inbjudan att delta</a:t>
            </a:r>
          </a:p>
        </p:txBody>
      </p:sp>
      <p:sp>
        <p:nvSpPr>
          <p:cNvPr id="67" name="Pratbubbla: rektangel med rundade hörn 66">
            <a:extLst>
              <a:ext uri="{FF2B5EF4-FFF2-40B4-BE49-F238E27FC236}">
                <a16:creationId xmlns:a16="http://schemas.microsoft.com/office/drawing/2014/main" id="{68E6680A-92D9-4230-95DA-7FBC17A56EEB}"/>
              </a:ext>
            </a:extLst>
          </p:cNvPr>
          <p:cNvSpPr/>
          <p:nvPr/>
        </p:nvSpPr>
        <p:spPr>
          <a:xfrm>
            <a:off x="3282293" y="5377724"/>
            <a:ext cx="1514323" cy="1054533"/>
          </a:xfrm>
          <a:prstGeom prst="wedgeRoundRectCallout">
            <a:avLst>
              <a:gd name="adj1" fmla="val 6631"/>
              <a:gd name="adj2" fmla="val -99577"/>
              <a:gd name="adj3" fmla="val 16667"/>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Tecknande av kontrakt fas 1</a:t>
            </a:r>
          </a:p>
        </p:txBody>
      </p:sp>
      <p:sp>
        <p:nvSpPr>
          <p:cNvPr id="74" name="Rektangel 73">
            <a:extLst>
              <a:ext uri="{FF2B5EF4-FFF2-40B4-BE49-F238E27FC236}">
                <a16:creationId xmlns:a16="http://schemas.microsoft.com/office/drawing/2014/main" id="{6F12B41C-0496-4D76-BA34-5EDEDBA2CEF2}"/>
              </a:ext>
            </a:extLst>
          </p:cNvPr>
          <p:cNvSpPr/>
          <p:nvPr/>
        </p:nvSpPr>
        <p:spPr>
          <a:xfrm>
            <a:off x="2420445" y="2885518"/>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Ansökan A</a:t>
            </a:r>
          </a:p>
        </p:txBody>
      </p:sp>
      <p:sp>
        <p:nvSpPr>
          <p:cNvPr id="75" name="Rektangel 74">
            <a:extLst>
              <a:ext uri="{FF2B5EF4-FFF2-40B4-BE49-F238E27FC236}">
                <a16:creationId xmlns:a16="http://schemas.microsoft.com/office/drawing/2014/main" id="{597A69CF-FD58-4A37-AD8A-15F43DFBC3D4}"/>
              </a:ext>
            </a:extLst>
          </p:cNvPr>
          <p:cNvSpPr/>
          <p:nvPr/>
        </p:nvSpPr>
        <p:spPr>
          <a:xfrm>
            <a:off x="2420445" y="3425049"/>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Ansökan B</a:t>
            </a:r>
          </a:p>
        </p:txBody>
      </p:sp>
      <p:sp>
        <p:nvSpPr>
          <p:cNvPr id="76" name="Rektangel 75">
            <a:extLst>
              <a:ext uri="{FF2B5EF4-FFF2-40B4-BE49-F238E27FC236}">
                <a16:creationId xmlns:a16="http://schemas.microsoft.com/office/drawing/2014/main" id="{E38587A5-D9CF-471A-A73E-F4E85EE219A2}"/>
              </a:ext>
            </a:extLst>
          </p:cNvPr>
          <p:cNvSpPr/>
          <p:nvPr/>
        </p:nvSpPr>
        <p:spPr>
          <a:xfrm>
            <a:off x="2420445" y="3964580"/>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Ansökan C</a:t>
            </a:r>
          </a:p>
        </p:txBody>
      </p:sp>
      <p:sp>
        <p:nvSpPr>
          <p:cNvPr id="82" name="Rektangel 81">
            <a:extLst>
              <a:ext uri="{FF2B5EF4-FFF2-40B4-BE49-F238E27FC236}">
                <a16:creationId xmlns:a16="http://schemas.microsoft.com/office/drawing/2014/main" id="{5AD6EEB5-2562-43FD-9B3B-2B511F8885DB}"/>
              </a:ext>
            </a:extLst>
          </p:cNvPr>
          <p:cNvSpPr/>
          <p:nvPr/>
        </p:nvSpPr>
        <p:spPr>
          <a:xfrm>
            <a:off x="2420445" y="4504111"/>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Ansökan D</a:t>
            </a:r>
          </a:p>
        </p:txBody>
      </p:sp>
      <p:sp>
        <p:nvSpPr>
          <p:cNvPr id="3" name="textruta 2">
            <a:extLst>
              <a:ext uri="{FF2B5EF4-FFF2-40B4-BE49-F238E27FC236}">
                <a16:creationId xmlns:a16="http://schemas.microsoft.com/office/drawing/2014/main" id="{FF7B0E92-FFC0-4716-9856-5984658A7C32}"/>
              </a:ext>
            </a:extLst>
          </p:cNvPr>
          <p:cNvSpPr txBox="1"/>
          <p:nvPr/>
        </p:nvSpPr>
        <p:spPr>
          <a:xfrm>
            <a:off x="4375370" y="1617129"/>
            <a:ext cx="1514323"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EnzoOT-Bold" panose="020B0804020101010102" pitchFamily="34" charset="0"/>
                <a:ea typeface="+mn-ea"/>
                <a:cs typeface="EnzoOT-Bold" panose="020B0804020101010102" pitchFamily="34" charset="0"/>
              </a:rPr>
              <a:t>Fas 1 – </a:t>
            </a:r>
            <a:r>
              <a:rPr kumimoji="0" lang="sv-SE" sz="16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utveckling av koncept/idé </a:t>
            </a:r>
            <a:endParaRPr kumimoji="0" lang="sv-SE" sz="18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endParaRPr>
          </a:p>
        </p:txBody>
      </p:sp>
      <p:cxnSp>
        <p:nvCxnSpPr>
          <p:cNvPr id="5" name="Rak koppling 4">
            <a:extLst>
              <a:ext uri="{FF2B5EF4-FFF2-40B4-BE49-F238E27FC236}">
                <a16:creationId xmlns:a16="http://schemas.microsoft.com/office/drawing/2014/main" id="{78B9F387-CB8B-444E-8125-1EF4ED2D7242}"/>
              </a:ext>
            </a:extLst>
          </p:cNvPr>
          <p:cNvCxnSpPr>
            <a:cxnSpLocks/>
          </p:cNvCxnSpPr>
          <p:nvPr/>
        </p:nvCxnSpPr>
        <p:spPr>
          <a:xfrm>
            <a:off x="4375370" y="2498419"/>
            <a:ext cx="1514323"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88" name="textruta 87">
            <a:extLst>
              <a:ext uri="{FF2B5EF4-FFF2-40B4-BE49-F238E27FC236}">
                <a16:creationId xmlns:a16="http://schemas.microsoft.com/office/drawing/2014/main" id="{814D75A5-62B1-46A6-B831-0F754891798C}"/>
              </a:ext>
            </a:extLst>
          </p:cNvPr>
          <p:cNvSpPr txBox="1"/>
          <p:nvPr/>
        </p:nvSpPr>
        <p:spPr>
          <a:xfrm>
            <a:off x="6309273" y="1617129"/>
            <a:ext cx="1514323"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EnzoOT-Bold" panose="020B0804020101010102" pitchFamily="34" charset="0"/>
                <a:ea typeface="+mn-ea"/>
                <a:cs typeface="EnzoOT-Bold" panose="020B0804020101010102" pitchFamily="34" charset="0"/>
              </a:rPr>
              <a:t>Fas 2 – </a:t>
            </a:r>
            <a:br>
              <a:rPr kumimoji="0" lang="sv-SE" sz="1800" b="0" i="0" u="none" strike="noStrike" kern="1200" cap="none" spc="0" normalizeH="0" baseline="0" noProof="0" dirty="0">
                <a:ln>
                  <a:noFill/>
                </a:ln>
                <a:solidFill>
                  <a:prstClr val="black"/>
                </a:solidFill>
                <a:effectLst/>
                <a:uLnTx/>
                <a:uFillTx/>
                <a:latin typeface="EnzoOT-Medi" panose="02010604010101010104" pitchFamily="50" charset="0"/>
                <a:ea typeface="+mn-ea"/>
                <a:cs typeface="EnzoOT-Bold" panose="020B0804020101010102" pitchFamily="34" charset="0"/>
              </a:rPr>
            </a:br>
            <a:r>
              <a:rPr kumimoji="0" lang="sv-SE" sz="1600" b="0" i="0" u="none" strike="noStrike" kern="1200" cap="none" spc="0" normalizeH="0" baseline="0" noProof="0" dirty="0">
                <a:ln>
                  <a:noFill/>
                </a:ln>
                <a:solidFill>
                  <a:prstClr val="black"/>
                </a:solidFill>
                <a:effectLst/>
                <a:uLnTx/>
                <a:uFillTx/>
                <a:latin typeface="EnzoOT-Medi" panose="02010604010101010104" pitchFamily="50" charset="0"/>
                <a:ea typeface="+mn-ea"/>
                <a:cs typeface="EnzoOT-Bold" panose="020B0804020101010102" pitchFamily="34" charset="0"/>
              </a:rPr>
              <a:t>prototyp och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600" b="0" i="0" u="none" strike="noStrike" kern="1200" cap="none" spc="0" normalizeH="0" baseline="0" noProof="0" dirty="0">
                <a:ln>
                  <a:noFill/>
                </a:ln>
                <a:solidFill>
                  <a:prstClr val="black"/>
                </a:solidFill>
                <a:effectLst/>
                <a:uLnTx/>
                <a:uFillTx/>
                <a:latin typeface="EnzoOT-Medi" panose="02010604010101010104" pitchFamily="50" charset="0"/>
                <a:ea typeface="+mn-ea"/>
                <a:cs typeface="EnzoOT-Bold" panose="020B0804020101010102" pitchFamily="34" charset="0"/>
              </a:rPr>
              <a:t>testserie</a:t>
            </a:r>
            <a:endParaRPr kumimoji="0" lang="sv-SE" sz="16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endParaRPr>
          </a:p>
        </p:txBody>
      </p:sp>
      <p:cxnSp>
        <p:nvCxnSpPr>
          <p:cNvPr id="95" name="Rak koppling 94">
            <a:extLst>
              <a:ext uri="{FF2B5EF4-FFF2-40B4-BE49-F238E27FC236}">
                <a16:creationId xmlns:a16="http://schemas.microsoft.com/office/drawing/2014/main" id="{AB6686CD-C76B-4A4C-BA8A-00208EA75185}"/>
              </a:ext>
            </a:extLst>
          </p:cNvPr>
          <p:cNvCxnSpPr>
            <a:cxnSpLocks/>
          </p:cNvCxnSpPr>
          <p:nvPr/>
        </p:nvCxnSpPr>
        <p:spPr>
          <a:xfrm>
            <a:off x="6309273" y="2498419"/>
            <a:ext cx="1514323"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Rak pilkoppling 8">
            <a:extLst>
              <a:ext uri="{FF2B5EF4-FFF2-40B4-BE49-F238E27FC236}">
                <a16:creationId xmlns:a16="http://schemas.microsoft.com/office/drawing/2014/main" id="{D8CD578E-CB0B-4E3B-88FD-5EAE709E99D3}"/>
              </a:ext>
            </a:extLst>
          </p:cNvPr>
          <p:cNvCxnSpPr/>
          <p:nvPr/>
        </p:nvCxnSpPr>
        <p:spPr>
          <a:xfrm>
            <a:off x="1990354" y="3049606"/>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0" name="Rak pilkoppling 99">
            <a:extLst>
              <a:ext uri="{FF2B5EF4-FFF2-40B4-BE49-F238E27FC236}">
                <a16:creationId xmlns:a16="http://schemas.microsoft.com/office/drawing/2014/main" id="{4A784F83-D64A-400F-B63C-FFE4226270D7}"/>
              </a:ext>
            </a:extLst>
          </p:cNvPr>
          <p:cNvCxnSpPr/>
          <p:nvPr/>
        </p:nvCxnSpPr>
        <p:spPr>
          <a:xfrm>
            <a:off x="1990354" y="3606654"/>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7" name="Rak pilkoppling 106">
            <a:extLst>
              <a:ext uri="{FF2B5EF4-FFF2-40B4-BE49-F238E27FC236}">
                <a16:creationId xmlns:a16="http://schemas.microsoft.com/office/drawing/2014/main" id="{82762347-8450-49BB-9387-71C008033552}"/>
              </a:ext>
            </a:extLst>
          </p:cNvPr>
          <p:cNvCxnSpPr/>
          <p:nvPr/>
        </p:nvCxnSpPr>
        <p:spPr>
          <a:xfrm>
            <a:off x="1990354" y="4153192"/>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19" name="Rak pilkoppling 118">
            <a:extLst>
              <a:ext uri="{FF2B5EF4-FFF2-40B4-BE49-F238E27FC236}">
                <a16:creationId xmlns:a16="http://schemas.microsoft.com/office/drawing/2014/main" id="{0C35B3A8-6E5E-4827-BB9D-FB7D3AE65DF2}"/>
              </a:ext>
            </a:extLst>
          </p:cNvPr>
          <p:cNvCxnSpPr/>
          <p:nvPr/>
        </p:nvCxnSpPr>
        <p:spPr>
          <a:xfrm>
            <a:off x="1990354" y="4668199"/>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0" name="Rak pilkoppling 119">
            <a:extLst>
              <a:ext uri="{FF2B5EF4-FFF2-40B4-BE49-F238E27FC236}">
                <a16:creationId xmlns:a16="http://schemas.microsoft.com/office/drawing/2014/main" id="{187A69B9-2027-4905-A532-B747144A45C9}"/>
              </a:ext>
            </a:extLst>
          </p:cNvPr>
          <p:cNvCxnSpPr/>
          <p:nvPr/>
        </p:nvCxnSpPr>
        <p:spPr>
          <a:xfrm>
            <a:off x="3945278" y="3049606"/>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1" name="Rak pilkoppling 120">
            <a:extLst>
              <a:ext uri="{FF2B5EF4-FFF2-40B4-BE49-F238E27FC236}">
                <a16:creationId xmlns:a16="http://schemas.microsoft.com/office/drawing/2014/main" id="{9903ADAB-DD69-4453-8EE5-F79F8E97838A}"/>
              </a:ext>
            </a:extLst>
          </p:cNvPr>
          <p:cNvCxnSpPr/>
          <p:nvPr/>
        </p:nvCxnSpPr>
        <p:spPr>
          <a:xfrm>
            <a:off x="3945278" y="3606654"/>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2" name="Rak pilkoppling 121">
            <a:extLst>
              <a:ext uri="{FF2B5EF4-FFF2-40B4-BE49-F238E27FC236}">
                <a16:creationId xmlns:a16="http://schemas.microsoft.com/office/drawing/2014/main" id="{9FA8A23C-1624-4482-8E15-0BF13C3A1032}"/>
              </a:ext>
            </a:extLst>
          </p:cNvPr>
          <p:cNvCxnSpPr/>
          <p:nvPr/>
        </p:nvCxnSpPr>
        <p:spPr>
          <a:xfrm>
            <a:off x="3945278" y="4153192"/>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3" name="Rak pilkoppling 122">
            <a:extLst>
              <a:ext uri="{FF2B5EF4-FFF2-40B4-BE49-F238E27FC236}">
                <a16:creationId xmlns:a16="http://schemas.microsoft.com/office/drawing/2014/main" id="{A19328A0-768B-4D6B-84C6-A9C2B6C9787F}"/>
              </a:ext>
            </a:extLst>
          </p:cNvPr>
          <p:cNvCxnSpPr/>
          <p:nvPr/>
        </p:nvCxnSpPr>
        <p:spPr>
          <a:xfrm>
            <a:off x="3945278" y="4668199"/>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4" name="Rak pilkoppling 123">
            <a:extLst>
              <a:ext uri="{FF2B5EF4-FFF2-40B4-BE49-F238E27FC236}">
                <a16:creationId xmlns:a16="http://schemas.microsoft.com/office/drawing/2014/main" id="{EA4A6059-5AC9-4E43-AE63-93E08C127E35}"/>
              </a:ext>
            </a:extLst>
          </p:cNvPr>
          <p:cNvCxnSpPr/>
          <p:nvPr/>
        </p:nvCxnSpPr>
        <p:spPr>
          <a:xfrm>
            <a:off x="5889692" y="3606654"/>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5" name="Rak pilkoppling 124">
            <a:extLst>
              <a:ext uri="{FF2B5EF4-FFF2-40B4-BE49-F238E27FC236}">
                <a16:creationId xmlns:a16="http://schemas.microsoft.com/office/drawing/2014/main" id="{82DDDEF9-A539-4B4C-85BE-ED06B2D5376E}"/>
              </a:ext>
            </a:extLst>
          </p:cNvPr>
          <p:cNvCxnSpPr/>
          <p:nvPr/>
        </p:nvCxnSpPr>
        <p:spPr>
          <a:xfrm>
            <a:off x="5889692" y="4668199"/>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126" name="textruta 125">
            <a:extLst>
              <a:ext uri="{FF2B5EF4-FFF2-40B4-BE49-F238E27FC236}">
                <a16:creationId xmlns:a16="http://schemas.microsoft.com/office/drawing/2014/main" id="{9E29C0AB-8550-4732-BEBD-2F58ED73ACA0}"/>
              </a:ext>
            </a:extLst>
          </p:cNvPr>
          <p:cNvSpPr txBox="1"/>
          <p:nvPr/>
        </p:nvSpPr>
        <p:spPr>
          <a:xfrm>
            <a:off x="6309273" y="2801317"/>
            <a:ext cx="151432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Möjlighet att avbryta</a:t>
            </a:r>
          </a:p>
        </p:txBody>
      </p:sp>
      <p:cxnSp>
        <p:nvCxnSpPr>
          <p:cNvPr id="14" name="Rak koppling 13">
            <a:extLst>
              <a:ext uri="{FF2B5EF4-FFF2-40B4-BE49-F238E27FC236}">
                <a16:creationId xmlns:a16="http://schemas.microsoft.com/office/drawing/2014/main" id="{5B2F6420-8916-4AE4-A87E-714903B95588}"/>
              </a:ext>
            </a:extLst>
          </p:cNvPr>
          <p:cNvCxnSpPr>
            <a:cxnSpLocks/>
            <a:stCxn id="126" idx="2"/>
          </p:cNvCxnSpPr>
          <p:nvPr/>
        </p:nvCxnSpPr>
        <p:spPr>
          <a:xfrm>
            <a:off x="7066434" y="3324537"/>
            <a:ext cx="1" cy="1179574"/>
          </a:xfrm>
          <a:prstGeom prst="line">
            <a:avLst/>
          </a:prstGeom>
          <a:ln w="1587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0" name="Rektangel 59">
            <a:extLst>
              <a:ext uri="{FF2B5EF4-FFF2-40B4-BE49-F238E27FC236}">
                <a16:creationId xmlns:a16="http://schemas.microsoft.com/office/drawing/2014/main" id="{956404FD-E5EB-4E0C-98B1-595C32661CF4}"/>
              </a:ext>
            </a:extLst>
          </p:cNvPr>
          <p:cNvSpPr/>
          <p:nvPr/>
        </p:nvSpPr>
        <p:spPr>
          <a:xfrm>
            <a:off x="6309273" y="3425049"/>
            <a:ext cx="1514323"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Projekt B</a:t>
            </a:r>
          </a:p>
        </p:txBody>
      </p:sp>
      <p:sp>
        <p:nvSpPr>
          <p:cNvPr id="128" name="Pil: höger 127">
            <a:extLst>
              <a:ext uri="{FF2B5EF4-FFF2-40B4-BE49-F238E27FC236}">
                <a16:creationId xmlns:a16="http://schemas.microsoft.com/office/drawing/2014/main" id="{F285E74D-6845-4FAF-9914-54D796832C20}"/>
              </a:ext>
            </a:extLst>
          </p:cNvPr>
          <p:cNvSpPr/>
          <p:nvPr/>
        </p:nvSpPr>
        <p:spPr>
          <a:xfrm>
            <a:off x="8227003" y="2984746"/>
            <a:ext cx="1782016" cy="1682906"/>
          </a:xfrm>
          <a:prstGeom prst="rightArrow">
            <a:avLst>
              <a:gd name="adj1" fmla="val 50000"/>
              <a:gd name="adj2" fmla="val 52968"/>
            </a:avLst>
          </a:prstGeom>
          <a:solidFill>
            <a:schemeClr val="bg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600" b="0" i="0" u="none" strike="noStrike" kern="1200" cap="none" spc="0" normalizeH="0" baseline="0" noProof="0" dirty="0">
                <a:ln>
                  <a:noFill/>
                </a:ln>
                <a:solidFill>
                  <a:prstClr val="black"/>
                </a:solidFill>
                <a:effectLst/>
                <a:uLnTx/>
                <a:uFillTx/>
                <a:latin typeface="EnzoOT-Medi" panose="02010604010101010104" pitchFamily="50" charset="0"/>
                <a:ea typeface="+mn-ea"/>
                <a:cs typeface="EnzoOT-Bold" panose="020B0804020101010102" pitchFamily="34" charset="0"/>
              </a:rPr>
              <a:t>Upphandling</a:t>
            </a:r>
            <a:endPar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EnzoOT-Bold" panose="020B0804020101010102" pitchFamily="34" charset="0"/>
            </a:endParaRPr>
          </a:p>
        </p:txBody>
      </p:sp>
      <p:cxnSp>
        <p:nvCxnSpPr>
          <p:cNvPr id="129" name="Rak koppling 128">
            <a:extLst>
              <a:ext uri="{FF2B5EF4-FFF2-40B4-BE49-F238E27FC236}">
                <a16:creationId xmlns:a16="http://schemas.microsoft.com/office/drawing/2014/main" id="{21C91337-FE25-459B-AF55-3BE7026DB95E}"/>
              </a:ext>
            </a:extLst>
          </p:cNvPr>
          <p:cNvCxnSpPr>
            <a:cxnSpLocks/>
          </p:cNvCxnSpPr>
          <p:nvPr/>
        </p:nvCxnSpPr>
        <p:spPr>
          <a:xfrm>
            <a:off x="8227003" y="2895464"/>
            <a:ext cx="0" cy="2035494"/>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0" name="Rektangel 129">
            <a:extLst>
              <a:ext uri="{FF2B5EF4-FFF2-40B4-BE49-F238E27FC236}">
                <a16:creationId xmlns:a16="http://schemas.microsoft.com/office/drawing/2014/main" id="{0ABB1692-7911-416D-A13A-21813FADDE04}"/>
              </a:ext>
            </a:extLst>
          </p:cNvPr>
          <p:cNvSpPr/>
          <p:nvPr/>
        </p:nvSpPr>
        <p:spPr>
          <a:xfrm>
            <a:off x="10146612" y="4504111"/>
            <a:ext cx="1819739" cy="333481"/>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Anbud leverantör  D</a:t>
            </a:r>
          </a:p>
        </p:txBody>
      </p:sp>
      <p:sp>
        <p:nvSpPr>
          <p:cNvPr id="131" name="Rektangel 130">
            <a:extLst>
              <a:ext uri="{FF2B5EF4-FFF2-40B4-BE49-F238E27FC236}">
                <a16:creationId xmlns:a16="http://schemas.microsoft.com/office/drawing/2014/main" id="{66E90148-3700-4BB9-ACBF-D82B2AB2DF24}"/>
              </a:ext>
            </a:extLst>
          </p:cNvPr>
          <p:cNvSpPr/>
          <p:nvPr/>
        </p:nvSpPr>
        <p:spPr>
          <a:xfrm>
            <a:off x="10146612" y="3432593"/>
            <a:ext cx="1819743" cy="325937"/>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Anbud leverantör  B</a:t>
            </a:r>
          </a:p>
        </p:txBody>
      </p:sp>
      <p:sp>
        <p:nvSpPr>
          <p:cNvPr id="132" name="Rektangel 131">
            <a:extLst>
              <a:ext uri="{FF2B5EF4-FFF2-40B4-BE49-F238E27FC236}">
                <a16:creationId xmlns:a16="http://schemas.microsoft.com/office/drawing/2014/main" id="{84949718-C883-4133-A9FE-C67C7F467052}"/>
              </a:ext>
            </a:extLst>
          </p:cNvPr>
          <p:cNvSpPr/>
          <p:nvPr/>
        </p:nvSpPr>
        <p:spPr>
          <a:xfrm>
            <a:off x="10146612" y="5029628"/>
            <a:ext cx="1865006" cy="348570"/>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Anbud leverantör  X</a:t>
            </a:r>
          </a:p>
        </p:txBody>
      </p:sp>
      <p:cxnSp>
        <p:nvCxnSpPr>
          <p:cNvPr id="133" name="Rak pilkoppling 132">
            <a:extLst>
              <a:ext uri="{FF2B5EF4-FFF2-40B4-BE49-F238E27FC236}">
                <a16:creationId xmlns:a16="http://schemas.microsoft.com/office/drawing/2014/main" id="{FCBCBBDA-C6DB-4BF8-9CC7-1395646762EA}"/>
              </a:ext>
            </a:extLst>
          </p:cNvPr>
          <p:cNvCxnSpPr/>
          <p:nvPr/>
        </p:nvCxnSpPr>
        <p:spPr>
          <a:xfrm>
            <a:off x="7834105" y="3606654"/>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4" name="Rak pilkoppling 133">
            <a:extLst>
              <a:ext uri="{FF2B5EF4-FFF2-40B4-BE49-F238E27FC236}">
                <a16:creationId xmlns:a16="http://schemas.microsoft.com/office/drawing/2014/main" id="{251D7B78-436E-47E5-A4BA-68016516B759}"/>
              </a:ext>
            </a:extLst>
          </p:cNvPr>
          <p:cNvCxnSpPr/>
          <p:nvPr/>
        </p:nvCxnSpPr>
        <p:spPr>
          <a:xfrm>
            <a:off x="7834105" y="4668199"/>
            <a:ext cx="325822"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135" name="Pratbubbla: rektangel med rundade hörn 134">
            <a:extLst>
              <a:ext uri="{FF2B5EF4-FFF2-40B4-BE49-F238E27FC236}">
                <a16:creationId xmlns:a16="http://schemas.microsoft.com/office/drawing/2014/main" id="{B878952B-A278-4873-8B99-BB31F7B69FF9}"/>
              </a:ext>
            </a:extLst>
          </p:cNvPr>
          <p:cNvSpPr/>
          <p:nvPr/>
        </p:nvSpPr>
        <p:spPr>
          <a:xfrm>
            <a:off x="7391838" y="5377724"/>
            <a:ext cx="1514323" cy="1152485"/>
          </a:xfrm>
          <a:prstGeom prst="wedgeRoundRectCallout">
            <a:avLst>
              <a:gd name="adj1" fmla="val 5243"/>
              <a:gd name="adj2" fmla="val -85768"/>
              <a:gd name="adj3" fmla="val 16667"/>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Upphandling </a:t>
            </a:r>
            <a:b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b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i enlighet med upphandlings-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lagstiftningen</a:t>
            </a:r>
          </a:p>
        </p:txBody>
      </p:sp>
      <p:pic>
        <p:nvPicPr>
          <p:cNvPr id="136" name="Bild 135" descr="Mynt kontur">
            <a:extLst>
              <a:ext uri="{FF2B5EF4-FFF2-40B4-BE49-F238E27FC236}">
                <a16:creationId xmlns:a16="http://schemas.microsoft.com/office/drawing/2014/main" id="{831C0795-3128-4ACD-9E3D-7FAA78BE1A8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763942" y="5904990"/>
            <a:ext cx="551024" cy="551024"/>
          </a:xfrm>
          <a:prstGeom prst="rect">
            <a:avLst/>
          </a:prstGeom>
        </p:spPr>
      </p:pic>
      <p:sp>
        <p:nvSpPr>
          <p:cNvPr id="138" name="Pratbubbla: rektangel med rundade hörn 137">
            <a:extLst>
              <a:ext uri="{FF2B5EF4-FFF2-40B4-BE49-F238E27FC236}">
                <a16:creationId xmlns:a16="http://schemas.microsoft.com/office/drawing/2014/main" id="{A441D29B-16E1-475C-A981-CBC53BD9355A}"/>
              </a:ext>
            </a:extLst>
          </p:cNvPr>
          <p:cNvSpPr/>
          <p:nvPr/>
        </p:nvSpPr>
        <p:spPr>
          <a:xfrm>
            <a:off x="5247728" y="5377724"/>
            <a:ext cx="1514323" cy="1054533"/>
          </a:xfrm>
          <a:prstGeom prst="wedgeRoundRectCallout">
            <a:avLst>
              <a:gd name="adj1" fmla="val 6631"/>
              <a:gd name="adj2" fmla="val -99577"/>
              <a:gd name="adj3" fmla="val 16667"/>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dirty="0">
                <a:ln>
                  <a:noFill/>
                </a:ln>
                <a:solidFill>
                  <a:prstClr val="black"/>
                </a:solidFill>
                <a:effectLst/>
                <a:uLnTx/>
                <a:uFillTx/>
                <a:latin typeface="EnzoOT-Medi" panose="02010604010101010104" pitchFamily="50" charset="0"/>
                <a:ea typeface="+mn-ea"/>
                <a:cs typeface="+mn-cs"/>
              </a:rPr>
              <a:t>Tecknande av kontrakt fas 2</a:t>
            </a:r>
          </a:p>
        </p:txBody>
      </p:sp>
      <p:pic>
        <p:nvPicPr>
          <p:cNvPr id="139" name="Bild 138" descr="Mynt kontur">
            <a:extLst>
              <a:ext uri="{FF2B5EF4-FFF2-40B4-BE49-F238E27FC236}">
                <a16:creationId xmlns:a16="http://schemas.microsoft.com/office/drawing/2014/main" id="{7F0ADCAF-19BD-47B0-AE6C-49AE07F4F03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29377" y="5904990"/>
            <a:ext cx="551024" cy="551024"/>
          </a:xfrm>
          <a:prstGeom prst="rect">
            <a:avLst/>
          </a:prstGeom>
        </p:spPr>
      </p:pic>
      <p:sp>
        <p:nvSpPr>
          <p:cNvPr id="140" name="Rubrik 52">
            <a:extLst>
              <a:ext uri="{FF2B5EF4-FFF2-40B4-BE49-F238E27FC236}">
                <a16:creationId xmlns:a16="http://schemas.microsoft.com/office/drawing/2014/main" id="{E0B425C9-3DB6-453D-B901-6DB6A6D1FAEC}"/>
              </a:ext>
            </a:extLst>
          </p:cNvPr>
          <p:cNvSpPr>
            <a:spLocks noGrp="1"/>
          </p:cNvSpPr>
          <p:nvPr>
            <p:ph type="title"/>
          </p:nvPr>
        </p:nvSpPr>
        <p:spPr>
          <a:xfrm>
            <a:off x="561581" y="740506"/>
            <a:ext cx="7506769" cy="501650"/>
          </a:xfrm>
        </p:spPr>
        <p:txBody>
          <a:bodyPr/>
          <a:lstStyle/>
          <a:p>
            <a:pPr algn="l"/>
            <a:r>
              <a:rPr lang="sv-SE" dirty="0">
                <a:latin typeface="EnzoOT-Medi" panose="02010604010101010104" pitchFamily="50" charset="0"/>
              </a:rPr>
              <a:t>Förkommersiell upphandling</a:t>
            </a:r>
          </a:p>
        </p:txBody>
      </p:sp>
      <p:grpSp>
        <p:nvGrpSpPr>
          <p:cNvPr id="47" name="Grupp 46">
            <a:extLst>
              <a:ext uri="{FF2B5EF4-FFF2-40B4-BE49-F238E27FC236}">
                <a16:creationId xmlns:a16="http://schemas.microsoft.com/office/drawing/2014/main" id="{79F21215-6C14-40E9-AFA0-E32694C05867}"/>
              </a:ext>
            </a:extLst>
          </p:cNvPr>
          <p:cNvGrpSpPr/>
          <p:nvPr/>
        </p:nvGrpSpPr>
        <p:grpSpPr>
          <a:xfrm>
            <a:off x="7156879" y="362263"/>
            <a:ext cx="810072" cy="956966"/>
            <a:chOff x="4396106" y="133164"/>
            <a:chExt cx="2552739" cy="2851775"/>
          </a:xfrm>
        </p:grpSpPr>
        <p:pic>
          <p:nvPicPr>
            <p:cNvPr id="48" name="Platshållare för bild 19">
              <a:extLst>
                <a:ext uri="{FF2B5EF4-FFF2-40B4-BE49-F238E27FC236}">
                  <a16:creationId xmlns:a16="http://schemas.microsoft.com/office/drawing/2014/main" id="{30DF139A-F334-4B46-9F58-61B2EAFD517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396106" y="133164"/>
              <a:ext cx="2552739" cy="2851775"/>
            </a:xfrm>
            <a:prstGeom prst="rect">
              <a:avLst/>
            </a:prstGeom>
          </p:spPr>
        </p:pic>
        <p:sp>
          <p:nvSpPr>
            <p:cNvPr id="54" name="Rektangel 53">
              <a:extLst>
                <a:ext uri="{FF2B5EF4-FFF2-40B4-BE49-F238E27FC236}">
                  <a16:creationId xmlns:a16="http://schemas.microsoft.com/office/drawing/2014/main" id="{76E7B7E3-4036-4982-94A2-11193CDA14DC}"/>
                </a:ext>
              </a:extLst>
            </p:cNvPr>
            <p:cNvSpPr/>
            <p:nvPr/>
          </p:nvSpPr>
          <p:spPr>
            <a:xfrm>
              <a:off x="4396107" y="204291"/>
              <a:ext cx="606312" cy="392442"/>
            </a:xfrm>
            <a:prstGeom prst="rect">
              <a:avLst/>
            </a:prstGeom>
            <a:solidFill>
              <a:srgbClr val="F8FC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Corbel"/>
                <a:ea typeface="+mn-ea"/>
                <a:cs typeface="+mn-cs"/>
              </a:endParaRPr>
            </a:p>
          </p:txBody>
        </p:sp>
      </p:grpSp>
      <p:sp>
        <p:nvSpPr>
          <p:cNvPr id="57" name="textruta 56">
            <a:extLst>
              <a:ext uri="{FF2B5EF4-FFF2-40B4-BE49-F238E27FC236}">
                <a16:creationId xmlns:a16="http://schemas.microsoft.com/office/drawing/2014/main" id="{1FAF89B2-B576-4FBF-8D5C-43DB6E2E2A11}"/>
              </a:ext>
            </a:extLst>
          </p:cNvPr>
          <p:cNvSpPr txBox="1"/>
          <p:nvPr/>
        </p:nvSpPr>
        <p:spPr>
          <a:xfrm>
            <a:off x="8068350" y="649238"/>
            <a:ext cx="448290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600" b="0" i="0" u="none" strike="noStrike" kern="1200" cap="none" spc="0" normalizeH="0" baseline="0" noProof="0" dirty="0">
                <a:ln>
                  <a:noFill/>
                </a:ln>
                <a:solidFill>
                  <a:srgbClr val="00636A"/>
                </a:solidFill>
                <a:effectLst/>
                <a:uLnTx/>
                <a:uFillTx/>
                <a:latin typeface="EnzoOT-Medi" panose="02010604010101010104" pitchFamily="50" charset="0"/>
                <a:ea typeface="+mn-ea"/>
                <a:cs typeface="+mn-cs"/>
              </a:rPr>
              <a:t>Zon 1 </a:t>
            </a:r>
            <a:r>
              <a:rPr kumimoji="0" lang="sv-SE" sz="1600" b="0" i="0" u="none" strike="noStrike" kern="1200" cap="none" spc="0" normalizeH="0" baseline="0" noProof="0" dirty="0">
                <a:ln>
                  <a:noFill/>
                </a:ln>
                <a:solidFill>
                  <a:srgbClr val="00636A"/>
                </a:solidFill>
                <a:effectLst/>
                <a:uLnTx/>
                <a:uFillTx/>
                <a:latin typeface="EnzoOT-Medi" panose="02010604010101010104" pitchFamily="50" charset="0"/>
                <a:ea typeface="+mn-ea"/>
                <a:cs typeface="EnzoOT-Bold" panose="020B0804020101010102" pitchFamily="34" charset="0"/>
              </a:rPr>
              <a:t>Förbereda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600" b="0" i="0" u="none" strike="noStrike" kern="1200" cap="none" spc="0" normalizeH="0" baseline="0" noProof="0" dirty="0">
                <a:ln>
                  <a:noFill/>
                </a:ln>
                <a:solidFill>
                  <a:srgbClr val="00636A"/>
                </a:solidFill>
                <a:effectLst/>
                <a:uLnTx/>
                <a:uFillTx/>
                <a:latin typeface="EnzoOT-Medi" panose="02010604010101010104" pitchFamily="50" charset="0"/>
                <a:ea typeface="+mn-ea"/>
                <a:cs typeface="EnzoOT-Bold" panose="020B0804020101010102" pitchFamily="34" charset="0"/>
              </a:rPr>
              <a:t>Här är ALLT zon 1</a:t>
            </a:r>
          </a:p>
        </p:txBody>
      </p:sp>
      <p:cxnSp>
        <p:nvCxnSpPr>
          <p:cNvPr id="6" name="Rak koppling 5">
            <a:extLst>
              <a:ext uri="{FF2B5EF4-FFF2-40B4-BE49-F238E27FC236}">
                <a16:creationId xmlns:a16="http://schemas.microsoft.com/office/drawing/2014/main" id="{D693A0AF-5F6B-4EA8-B38A-8A9510E3623F}"/>
              </a:ext>
            </a:extLst>
          </p:cNvPr>
          <p:cNvCxnSpPr>
            <a:cxnSpLocks/>
          </p:cNvCxnSpPr>
          <p:nvPr/>
        </p:nvCxnSpPr>
        <p:spPr>
          <a:xfrm>
            <a:off x="476031" y="1341269"/>
            <a:ext cx="9219512"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62" name="Höger klammerparentes 61">
            <a:extLst>
              <a:ext uri="{FF2B5EF4-FFF2-40B4-BE49-F238E27FC236}">
                <a16:creationId xmlns:a16="http://schemas.microsoft.com/office/drawing/2014/main" id="{97A800D8-FCC3-493F-83EA-4F89232D9273}"/>
              </a:ext>
            </a:extLst>
          </p:cNvPr>
          <p:cNvSpPr/>
          <p:nvPr/>
        </p:nvSpPr>
        <p:spPr>
          <a:xfrm>
            <a:off x="6957797" y="347749"/>
            <a:ext cx="391485" cy="987182"/>
          </a:xfrm>
          <a:prstGeom prst="rightBrace">
            <a:avLst>
              <a:gd name="adj1" fmla="val 0"/>
              <a:gd name="adj2" fmla="val 100000"/>
            </a:avLst>
          </a:prstGeom>
          <a:ln w="19050"/>
        </p:spPr>
        <p:style>
          <a:lnRef idx="1">
            <a:schemeClr val="accent4"/>
          </a:lnRef>
          <a:fillRef idx="0">
            <a:schemeClr val="accent4"/>
          </a:fillRef>
          <a:effectRef idx="0">
            <a:schemeClr val="accent4"/>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dirty="0">
              <a:ln>
                <a:noFill/>
              </a:ln>
              <a:solidFill>
                <a:prstClr val="black"/>
              </a:solidFill>
              <a:effectLst/>
              <a:uLnTx/>
              <a:uFillTx/>
              <a:latin typeface="Corbel"/>
              <a:ea typeface="+mn-ea"/>
              <a:cs typeface="+mn-cs"/>
            </a:endParaRPr>
          </a:p>
        </p:txBody>
      </p:sp>
    </p:spTree>
    <p:extLst>
      <p:ext uri="{BB962C8B-B14F-4D97-AF65-F5344CB8AC3E}">
        <p14:creationId xmlns:p14="http://schemas.microsoft.com/office/powerpoint/2010/main" val="8123830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ubrik 28">
            <a:extLst>
              <a:ext uri="{FF2B5EF4-FFF2-40B4-BE49-F238E27FC236}">
                <a16:creationId xmlns:a16="http://schemas.microsoft.com/office/drawing/2014/main" id="{075BAC36-354F-4A3F-9FA6-79CFC9763BC8}"/>
              </a:ext>
            </a:extLst>
          </p:cNvPr>
          <p:cNvSpPr>
            <a:spLocks noGrp="1"/>
          </p:cNvSpPr>
          <p:nvPr>
            <p:ph type="title"/>
          </p:nvPr>
        </p:nvSpPr>
        <p:spPr>
          <a:xfrm>
            <a:off x="1084427" y="704496"/>
            <a:ext cx="9000434" cy="399427"/>
          </a:xfrm>
        </p:spPr>
        <p:txBody>
          <a:bodyPr/>
          <a:lstStyle/>
          <a:p>
            <a:r>
              <a:rPr lang="sv-SE" sz="2400" dirty="0"/>
              <a:t>Zon 2 Upphandla</a:t>
            </a:r>
          </a:p>
        </p:txBody>
      </p:sp>
      <p:grpSp>
        <p:nvGrpSpPr>
          <p:cNvPr id="5" name="Grupp 4">
            <a:extLst>
              <a:ext uri="{FF2B5EF4-FFF2-40B4-BE49-F238E27FC236}">
                <a16:creationId xmlns:a16="http://schemas.microsoft.com/office/drawing/2014/main" id="{DFD90784-DB93-4233-A47B-A5AB6C6F3565}"/>
              </a:ext>
            </a:extLst>
          </p:cNvPr>
          <p:cNvGrpSpPr/>
          <p:nvPr/>
        </p:nvGrpSpPr>
        <p:grpSpPr>
          <a:xfrm>
            <a:off x="6301661" y="1778171"/>
            <a:ext cx="1126479" cy="4009633"/>
            <a:chOff x="643538" y="1933300"/>
            <a:chExt cx="1089469" cy="3862662"/>
          </a:xfrm>
        </p:grpSpPr>
        <p:pic>
          <p:nvPicPr>
            <p:cNvPr id="6" name="Bildobjekt 5">
              <a:extLst>
                <a:ext uri="{FF2B5EF4-FFF2-40B4-BE49-F238E27FC236}">
                  <a16:creationId xmlns:a16="http://schemas.microsoft.com/office/drawing/2014/main" id="{A671A741-E3C1-4F9E-82FB-8BE18D81F3F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3538" y="1933300"/>
              <a:ext cx="1089469" cy="3862662"/>
            </a:xfrm>
            <a:prstGeom prst="rect">
              <a:avLst/>
            </a:prstGeom>
          </p:spPr>
        </p:pic>
        <p:sp>
          <p:nvSpPr>
            <p:cNvPr id="7" name="Ellips 6">
              <a:extLst>
                <a:ext uri="{FF2B5EF4-FFF2-40B4-BE49-F238E27FC236}">
                  <a16:creationId xmlns:a16="http://schemas.microsoft.com/office/drawing/2014/main" id="{83732359-FD14-4F54-B0BE-A6DEE4C6C234}"/>
                </a:ext>
              </a:extLst>
            </p:cNvPr>
            <p:cNvSpPr/>
            <p:nvPr/>
          </p:nvSpPr>
          <p:spPr>
            <a:xfrm flipV="1">
              <a:off x="1044580" y="5077097"/>
              <a:ext cx="401043" cy="365760"/>
            </a:xfrm>
            <a:prstGeom prst="ellipse">
              <a:avLst/>
            </a:prstGeom>
            <a:solidFill>
              <a:srgbClr val="E03E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noFill/>
                <a:effectLst/>
                <a:uLnTx/>
                <a:uFillTx/>
                <a:latin typeface="Corbel"/>
                <a:ea typeface="+mn-ea"/>
                <a:cs typeface="+mn-cs"/>
              </a:endParaRPr>
            </a:p>
          </p:txBody>
        </p:sp>
      </p:grpSp>
      <p:sp>
        <p:nvSpPr>
          <p:cNvPr id="8" name="Rektangel 7">
            <a:extLst>
              <a:ext uri="{FF2B5EF4-FFF2-40B4-BE49-F238E27FC236}">
                <a16:creationId xmlns:a16="http://schemas.microsoft.com/office/drawing/2014/main" id="{E28FBC58-52A2-4D4A-9C47-ED29E1FA0C59}"/>
              </a:ext>
            </a:extLst>
          </p:cNvPr>
          <p:cNvSpPr/>
          <p:nvPr/>
        </p:nvSpPr>
        <p:spPr>
          <a:xfrm>
            <a:off x="5480867" y="1982833"/>
            <a:ext cx="1218041" cy="39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Beprövad produkt</a:t>
            </a:r>
          </a:p>
        </p:txBody>
      </p:sp>
      <p:sp>
        <p:nvSpPr>
          <p:cNvPr id="9" name="Rektangel 8">
            <a:extLst>
              <a:ext uri="{FF2B5EF4-FFF2-40B4-BE49-F238E27FC236}">
                <a16:creationId xmlns:a16="http://schemas.microsoft.com/office/drawing/2014/main" id="{554ECC1A-A5F3-4796-BA9B-279F980DF93C}"/>
              </a:ext>
            </a:extLst>
          </p:cNvPr>
          <p:cNvSpPr/>
          <p:nvPr/>
        </p:nvSpPr>
        <p:spPr>
          <a:xfrm>
            <a:off x="5480867" y="4546641"/>
            <a:ext cx="1218041" cy="39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Koncept</a:t>
            </a:r>
          </a:p>
        </p:txBody>
      </p:sp>
      <p:sp>
        <p:nvSpPr>
          <p:cNvPr id="10" name="Rektangel 9">
            <a:extLst>
              <a:ext uri="{FF2B5EF4-FFF2-40B4-BE49-F238E27FC236}">
                <a16:creationId xmlns:a16="http://schemas.microsoft.com/office/drawing/2014/main" id="{DCB62BD8-379B-4B79-A6E3-6C04D382A7C6}"/>
              </a:ext>
            </a:extLst>
          </p:cNvPr>
          <p:cNvSpPr/>
          <p:nvPr/>
        </p:nvSpPr>
        <p:spPr>
          <a:xfrm>
            <a:off x="5480867" y="3264737"/>
            <a:ext cx="1218041" cy="39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Testprodukt</a:t>
            </a:r>
          </a:p>
        </p:txBody>
      </p:sp>
      <p:sp>
        <p:nvSpPr>
          <p:cNvPr id="11" name="Rektangel 10">
            <a:extLst>
              <a:ext uri="{FF2B5EF4-FFF2-40B4-BE49-F238E27FC236}">
                <a16:creationId xmlns:a16="http://schemas.microsoft.com/office/drawing/2014/main" id="{2DB73619-509A-4BCA-9C98-94F4F7062731}"/>
              </a:ext>
            </a:extLst>
          </p:cNvPr>
          <p:cNvSpPr/>
          <p:nvPr/>
        </p:nvSpPr>
        <p:spPr>
          <a:xfrm>
            <a:off x="5480867" y="2623785"/>
            <a:ext cx="1218041" cy="39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Ny godkänd produkt</a:t>
            </a:r>
          </a:p>
        </p:txBody>
      </p:sp>
      <p:sp>
        <p:nvSpPr>
          <p:cNvPr id="12" name="Rektangel 11">
            <a:extLst>
              <a:ext uri="{FF2B5EF4-FFF2-40B4-BE49-F238E27FC236}">
                <a16:creationId xmlns:a16="http://schemas.microsoft.com/office/drawing/2014/main" id="{AC56814F-5F91-41F4-A315-65694E38A301}"/>
              </a:ext>
            </a:extLst>
          </p:cNvPr>
          <p:cNvSpPr/>
          <p:nvPr/>
        </p:nvSpPr>
        <p:spPr>
          <a:xfrm>
            <a:off x="5480867" y="3905689"/>
            <a:ext cx="1218041" cy="39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Prototyp</a:t>
            </a:r>
          </a:p>
        </p:txBody>
      </p:sp>
      <p:sp>
        <p:nvSpPr>
          <p:cNvPr id="13" name="Rektangel 12">
            <a:extLst>
              <a:ext uri="{FF2B5EF4-FFF2-40B4-BE49-F238E27FC236}">
                <a16:creationId xmlns:a16="http://schemas.microsoft.com/office/drawing/2014/main" id="{1DA99FE3-B8F5-4B06-8EA6-54C3D32FC631}"/>
              </a:ext>
            </a:extLst>
          </p:cNvPr>
          <p:cNvSpPr/>
          <p:nvPr/>
        </p:nvSpPr>
        <p:spPr>
          <a:xfrm>
            <a:off x="5480867" y="5187595"/>
            <a:ext cx="1218041" cy="39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Idé</a:t>
            </a:r>
          </a:p>
        </p:txBody>
      </p:sp>
      <p:sp>
        <p:nvSpPr>
          <p:cNvPr id="14" name="Rektangel: rundade hörn 13">
            <a:extLst>
              <a:ext uri="{FF2B5EF4-FFF2-40B4-BE49-F238E27FC236}">
                <a16:creationId xmlns:a16="http://schemas.microsoft.com/office/drawing/2014/main" id="{391807D6-2383-498F-BC8A-E354223BA058}"/>
              </a:ext>
            </a:extLst>
          </p:cNvPr>
          <p:cNvSpPr/>
          <p:nvPr/>
        </p:nvSpPr>
        <p:spPr>
          <a:xfrm>
            <a:off x="7848509" y="3223569"/>
            <a:ext cx="2340000" cy="504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Förhandlat förfarande med/utan annonsering</a:t>
            </a:r>
          </a:p>
        </p:txBody>
      </p:sp>
      <p:sp>
        <p:nvSpPr>
          <p:cNvPr id="15" name="Rektangel: rundade hörn 14">
            <a:extLst>
              <a:ext uri="{FF2B5EF4-FFF2-40B4-BE49-F238E27FC236}">
                <a16:creationId xmlns:a16="http://schemas.microsoft.com/office/drawing/2014/main" id="{A23D69A3-96F8-48D7-951F-1D3F0462921E}"/>
              </a:ext>
            </a:extLst>
          </p:cNvPr>
          <p:cNvSpPr/>
          <p:nvPr/>
        </p:nvSpPr>
        <p:spPr>
          <a:xfrm>
            <a:off x="7848509" y="3829575"/>
            <a:ext cx="2340000" cy="504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Konkurrenspräglad dialog</a:t>
            </a:r>
          </a:p>
        </p:txBody>
      </p:sp>
      <p:sp>
        <p:nvSpPr>
          <p:cNvPr id="16" name="Rektangel: rundade hörn 15">
            <a:extLst>
              <a:ext uri="{FF2B5EF4-FFF2-40B4-BE49-F238E27FC236}">
                <a16:creationId xmlns:a16="http://schemas.microsoft.com/office/drawing/2014/main" id="{3882797E-106C-4B42-9AD7-7A06D7314B73}"/>
              </a:ext>
            </a:extLst>
          </p:cNvPr>
          <p:cNvSpPr/>
          <p:nvPr/>
        </p:nvSpPr>
        <p:spPr>
          <a:xfrm>
            <a:off x="7848509" y="4435581"/>
            <a:ext cx="2340000" cy="504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Innovationsparternskap</a:t>
            </a:r>
          </a:p>
        </p:txBody>
      </p:sp>
      <p:sp>
        <p:nvSpPr>
          <p:cNvPr id="17" name="Rektangel: rundade hörn 16">
            <a:extLst>
              <a:ext uri="{FF2B5EF4-FFF2-40B4-BE49-F238E27FC236}">
                <a16:creationId xmlns:a16="http://schemas.microsoft.com/office/drawing/2014/main" id="{43ABF592-6C7A-415E-B674-A6ACEE772EFE}"/>
              </a:ext>
            </a:extLst>
          </p:cNvPr>
          <p:cNvSpPr/>
          <p:nvPr/>
        </p:nvSpPr>
        <p:spPr>
          <a:xfrm>
            <a:off x="7848509" y="5041587"/>
            <a:ext cx="2340000" cy="504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Upphandling av FoU</a:t>
            </a:r>
          </a:p>
        </p:txBody>
      </p:sp>
      <p:sp>
        <p:nvSpPr>
          <p:cNvPr id="18" name="Rektangel: rundade hörn 17">
            <a:extLst>
              <a:ext uri="{FF2B5EF4-FFF2-40B4-BE49-F238E27FC236}">
                <a16:creationId xmlns:a16="http://schemas.microsoft.com/office/drawing/2014/main" id="{B5AF7E6D-CA9E-4281-89D9-5B8340ED212E}"/>
              </a:ext>
            </a:extLst>
          </p:cNvPr>
          <p:cNvSpPr/>
          <p:nvPr/>
        </p:nvSpPr>
        <p:spPr>
          <a:xfrm>
            <a:off x="7848509" y="2011557"/>
            <a:ext cx="2340000" cy="504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Öppet förfarande</a:t>
            </a:r>
          </a:p>
        </p:txBody>
      </p:sp>
      <p:sp>
        <p:nvSpPr>
          <p:cNvPr id="19" name="Rektangel: rundade hörn 18">
            <a:extLst>
              <a:ext uri="{FF2B5EF4-FFF2-40B4-BE49-F238E27FC236}">
                <a16:creationId xmlns:a16="http://schemas.microsoft.com/office/drawing/2014/main" id="{84E5247E-9E22-4EFD-BEBC-02E2118A24A0}"/>
              </a:ext>
            </a:extLst>
          </p:cNvPr>
          <p:cNvSpPr/>
          <p:nvPr/>
        </p:nvSpPr>
        <p:spPr>
          <a:xfrm>
            <a:off x="7848509" y="2617563"/>
            <a:ext cx="2340000" cy="504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400" b="0" i="0" u="none" strike="noStrike" kern="1200" cap="none" spc="0" normalizeH="0" baseline="0" noProof="0">
                <a:ln>
                  <a:noFill/>
                </a:ln>
                <a:solidFill>
                  <a:prstClr val="black"/>
                </a:solidFill>
                <a:effectLst/>
                <a:uLnTx/>
                <a:uFillTx/>
                <a:latin typeface="Corbel"/>
                <a:ea typeface="+mn-ea"/>
                <a:cs typeface="+mn-cs"/>
              </a:rPr>
              <a:t>Selektivt förfarande</a:t>
            </a:r>
          </a:p>
        </p:txBody>
      </p:sp>
      <p:sp>
        <p:nvSpPr>
          <p:cNvPr id="28" name="Rektangel 27">
            <a:extLst>
              <a:ext uri="{FF2B5EF4-FFF2-40B4-BE49-F238E27FC236}">
                <a16:creationId xmlns:a16="http://schemas.microsoft.com/office/drawing/2014/main" id="{0A128600-B465-45C3-A651-2C0D3862A8A9}"/>
              </a:ext>
            </a:extLst>
          </p:cNvPr>
          <p:cNvSpPr/>
          <p:nvPr/>
        </p:nvSpPr>
        <p:spPr>
          <a:xfrm>
            <a:off x="1237624" y="2041563"/>
            <a:ext cx="748936" cy="483885"/>
          </a:xfrm>
          <a:prstGeom prst="rect">
            <a:avLst/>
          </a:prstGeom>
          <a:solidFill>
            <a:srgbClr val="F8FC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Corbel"/>
              <a:ea typeface="+mn-ea"/>
              <a:cs typeface="+mn-cs"/>
            </a:endParaRPr>
          </a:p>
        </p:txBody>
      </p:sp>
      <p:cxnSp>
        <p:nvCxnSpPr>
          <p:cNvPr id="3" name="Rak koppling 2">
            <a:extLst>
              <a:ext uri="{FF2B5EF4-FFF2-40B4-BE49-F238E27FC236}">
                <a16:creationId xmlns:a16="http://schemas.microsoft.com/office/drawing/2014/main" id="{CEFED433-E496-40E1-9AE6-636965C13750}"/>
              </a:ext>
            </a:extLst>
          </p:cNvPr>
          <p:cNvCxnSpPr/>
          <p:nvPr/>
        </p:nvCxnSpPr>
        <p:spPr>
          <a:xfrm>
            <a:off x="7823481" y="4988258"/>
            <a:ext cx="2899057" cy="0"/>
          </a:xfrm>
          <a:prstGeom prst="line">
            <a:avLst/>
          </a:prstGeom>
          <a:ln w="31750">
            <a:solidFill>
              <a:srgbClr val="E03E01"/>
            </a:solidFill>
            <a:prstDash val="dash"/>
          </a:ln>
        </p:spPr>
        <p:style>
          <a:lnRef idx="1">
            <a:schemeClr val="accent1"/>
          </a:lnRef>
          <a:fillRef idx="0">
            <a:schemeClr val="accent1"/>
          </a:fillRef>
          <a:effectRef idx="0">
            <a:schemeClr val="accent1"/>
          </a:effectRef>
          <a:fontRef idx="minor">
            <a:schemeClr val="tx1"/>
          </a:fontRef>
        </p:style>
      </p:cxnSp>
      <p:sp>
        <p:nvSpPr>
          <p:cNvPr id="20" name="textruta 19">
            <a:extLst>
              <a:ext uri="{FF2B5EF4-FFF2-40B4-BE49-F238E27FC236}">
                <a16:creationId xmlns:a16="http://schemas.microsoft.com/office/drawing/2014/main" id="{68730875-AE76-4C1A-9220-1B8569CEDEA2}"/>
              </a:ext>
            </a:extLst>
          </p:cNvPr>
          <p:cNvSpPr txBox="1"/>
          <p:nvPr/>
        </p:nvSpPr>
        <p:spPr>
          <a:xfrm rot="16200000">
            <a:off x="8902268" y="3190602"/>
            <a:ext cx="3324916" cy="338554"/>
          </a:xfrm>
          <a:prstGeom prst="rect">
            <a:avLst/>
          </a:prstGeom>
          <a:noFill/>
        </p:spPr>
        <p:txBody>
          <a:bodyPr wrap="square"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600" b="1" i="0" u="none" strike="noStrike" kern="1200" cap="none" spc="0" normalizeH="0" baseline="0" noProof="0">
                <a:ln>
                  <a:noFill/>
                </a:ln>
                <a:solidFill>
                  <a:srgbClr val="DE3D00"/>
                </a:solidFill>
                <a:effectLst/>
                <a:uLnTx/>
                <a:uFillTx/>
                <a:latin typeface="Corbel"/>
                <a:ea typeface="+mn-ea"/>
                <a:cs typeface="+mn-cs"/>
              </a:rPr>
              <a:t>Lagen om offentlig upphandling</a:t>
            </a:r>
          </a:p>
        </p:txBody>
      </p:sp>
      <p:sp>
        <p:nvSpPr>
          <p:cNvPr id="2" name="Rektangel: rundade hörn 1">
            <a:extLst>
              <a:ext uri="{FF2B5EF4-FFF2-40B4-BE49-F238E27FC236}">
                <a16:creationId xmlns:a16="http://schemas.microsoft.com/office/drawing/2014/main" id="{0315A632-0660-4FE2-A63F-DF2B29B980D4}"/>
              </a:ext>
            </a:extLst>
          </p:cNvPr>
          <p:cNvSpPr/>
          <p:nvPr/>
        </p:nvSpPr>
        <p:spPr>
          <a:xfrm>
            <a:off x="952664" y="1776939"/>
            <a:ext cx="4132862" cy="41052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2200" b="0" i="0" u="none" strike="noStrike" kern="0" cap="none" spc="0" normalizeH="0" baseline="0" noProof="0" dirty="0">
                <a:ln>
                  <a:noFill/>
                </a:ln>
                <a:solidFill>
                  <a:prstClr val="white"/>
                </a:solidFill>
                <a:effectLst/>
                <a:uLnTx/>
                <a:uFillTx/>
                <a:latin typeface="Corbel"/>
                <a:ea typeface="+mn-ea"/>
                <a:cs typeface="+mn-cs"/>
              </a:rPr>
              <a:t>Val av upphandlingsförfarande</a:t>
            </a:r>
          </a:p>
          <a:p>
            <a:pPr marL="541338" marR="0" lvl="1" indent="-342900" algn="l" defTabSz="914400" rtl="0" eaLnBrk="1" fontAlgn="auto" latinLnBrk="0" hangingPunct="1">
              <a:lnSpc>
                <a:spcPct val="100000"/>
              </a:lnSpc>
              <a:spcBef>
                <a:spcPts val="1200"/>
              </a:spcBef>
              <a:spcAft>
                <a:spcPts val="0"/>
              </a:spcAft>
              <a:buClr>
                <a:prstClr val="white"/>
              </a:buClr>
              <a:buSzTx/>
              <a:buFont typeface="Arial" panose="020B0604020202020204" pitchFamily="34" charset="0"/>
              <a:buChar char="•"/>
              <a:tabLst/>
              <a:defRPr/>
            </a:pPr>
            <a:r>
              <a:rPr kumimoji="0" lang="sv-SE" sz="1800" b="0" i="0" u="none" strike="noStrike" kern="0" cap="none" spc="0" normalizeH="0" baseline="0" noProof="0" dirty="0">
                <a:ln>
                  <a:noFill/>
                </a:ln>
                <a:solidFill>
                  <a:prstClr val="white"/>
                </a:solidFill>
                <a:effectLst/>
                <a:uLnTx/>
                <a:uFillTx/>
                <a:latin typeface="Corbel"/>
                <a:ea typeface="+mn-ea"/>
                <a:cs typeface="+mn-cs"/>
              </a:rPr>
              <a:t>Möjligheten att specificera upphandlingsobjektet och formulera kontraktsvillkor</a:t>
            </a:r>
          </a:p>
          <a:p>
            <a:pPr marL="541338" marR="0" lvl="1" indent="-342900" algn="l" defTabSz="914400" rtl="0" eaLnBrk="1" fontAlgn="auto" latinLnBrk="0" hangingPunct="1">
              <a:lnSpc>
                <a:spcPct val="100000"/>
              </a:lnSpc>
              <a:spcBef>
                <a:spcPts val="1200"/>
              </a:spcBef>
              <a:spcAft>
                <a:spcPts val="0"/>
              </a:spcAft>
              <a:buClr>
                <a:prstClr val="white"/>
              </a:buClr>
              <a:buSzTx/>
              <a:buFont typeface="Arial" panose="020B0604020202020204" pitchFamily="34" charset="0"/>
              <a:buChar char="•"/>
              <a:tabLst/>
              <a:defRPr/>
            </a:pPr>
            <a:r>
              <a:rPr kumimoji="0" lang="sv-SE" sz="1800" b="0" i="0" u="none" strike="noStrike" kern="0" cap="none" spc="0" normalizeH="0" baseline="0" noProof="0" dirty="0">
                <a:ln>
                  <a:noFill/>
                </a:ln>
                <a:solidFill>
                  <a:prstClr val="white"/>
                </a:solidFill>
                <a:effectLst/>
                <a:uLnTx/>
                <a:uFillTx/>
                <a:latin typeface="Corbel"/>
                <a:ea typeface="+mn-ea"/>
                <a:cs typeface="+mn-cs"/>
              </a:rPr>
              <a:t>Innovationshöjd</a:t>
            </a:r>
          </a:p>
          <a:p>
            <a:pPr marL="541338" marR="0" lvl="1" indent="-342900" algn="l" defTabSz="914400" rtl="0" eaLnBrk="1" fontAlgn="auto" latinLnBrk="0" hangingPunct="1">
              <a:lnSpc>
                <a:spcPct val="100000"/>
              </a:lnSpc>
              <a:spcBef>
                <a:spcPts val="1200"/>
              </a:spcBef>
              <a:spcAft>
                <a:spcPts val="0"/>
              </a:spcAft>
              <a:buClr>
                <a:prstClr val="white"/>
              </a:buClr>
              <a:buSzTx/>
              <a:buFont typeface="Arial" panose="020B0604020202020204" pitchFamily="34" charset="0"/>
              <a:buChar char="•"/>
              <a:tabLst/>
              <a:defRPr/>
            </a:pPr>
            <a:r>
              <a:rPr kumimoji="0" lang="sv-SE" sz="1800" b="0" i="0" u="none" strike="noStrike" kern="0" cap="none" spc="0" normalizeH="0" baseline="0" noProof="0" dirty="0">
                <a:ln>
                  <a:noFill/>
                </a:ln>
                <a:solidFill>
                  <a:prstClr val="white"/>
                </a:solidFill>
                <a:effectLst/>
                <a:uLnTx/>
                <a:uFillTx/>
                <a:latin typeface="Corbel"/>
                <a:ea typeface="+mn-ea"/>
                <a:cs typeface="+mn-cs"/>
              </a:rPr>
              <a:t>Marknadens mognad</a:t>
            </a:r>
          </a:p>
          <a:p>
            <a:pPr marL="541338" marR="0" lvl="1" indent="-342900" algn="l" defTabSz="914400" rtl="0" eaLnBrk="1" fontAlgn="auto" latinLnBrk="0" hangingPunct="1">
              <a:lnSpc>
                <a:spcPct val="100000"/>
              </a:lnSpc>
              <a:spcBef>
                <a:spcPts val="1200"/>
              </a:spcBef>
              <a:spcAft>
                <a:spcPts val="0"/>
              </a:spcAft>
              <a:buClr>
                <a:prstClr val="white"/>
              </a:buClr>
              <a:buSzTx/>
              <a:buFont typeface="Arial" panose="020B0604020202020204" pitchFamily="34" charset="0"/>
              <a:buChar char="•"/>
              <a:tabLst/>
              <a:defRPr/>
            </a:pPr>
            <a:r>
              <a:rPr kumimoji="0" lang="sv-SE" sz="1800" b="0" i="0" u="none" strike="noStrike" kern="0" cap="none" spc="0" normalizeH="0" baseline="0" noProof="0" dirty="0">
                <a:ln>
                  <a:noFill/>
                </a:ln>
                <a:solidFill>
                  <a:prstClr val="white"/>
                </a:solidFill>
                <a:effectLst/>
                <a:uLnTx/>
                <a:uFillTx/>
                <a:latin typeface="Corbel"/>
                <a:ea typeface="+mn-ea"/>
                <a:cs typeface="+mn-cs"/>
              </a:rPr>
              <a:t>Interna förutsättningar</a:t>
            </a:r>
          </a:p>
        </p:txBody>
      </p:sp>
    </p:spTree>
    <p:extLst>
      <p:ext uri="{BB962C8B-B14F-4D97-AF65-F5344CB8AC3E}">
        <p14:creationId xmlns:p14="http://schemas.microsoft.com/office/powerpoint/2010/main" val="360954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tshållare för text 6">
            <a:extLst>
              <a:ext uri="{FF2B5EF4-FFF2-40B4-BE49-F238E27FC236}">
                <a16:creationId xmlns:a16="http://schemas.microsoft.com/office/drawing/2014/main" id="{2ACE2122-4FFD-4488-A4CC-35DF049A12DA}"/>
              </a:ext>
            </a:extLst>
          </p:cNvPr>
          <p:cNvSpPr>
            <a:spLocks noGrp="1"/>
          </p:cNvSpPr>
          <p:nvPr>
            <p:ph type="body" sz="quarter" idx="14"/>
          </p:nvPr>
        </p:nvSpPr>
        <p:spPr>
          <a:xfrm>
            <a:off x="1055687" y="1163971"/>
            <a:ext cx="3656013" cy="3992400"/>
          </a:xfrm>
        </p:spPr>
        <p:txBody>
          <a:bodyPr/>
          <a:lstStyle/>
          <a:p>
            <a:endParaRPr lang="sv-SE" dirty="0"/>
          </a:p>
          <a:p>
            <a:pPr>
              <a:spcAft>
                <a:spcPts val="600"/>
              </a:spcAft>
            </a:pPr>
            <a:r>
              <a:rPr lang="sv-SE" noProof="0" dirty="0"/>
              <a:t>Många aktörer arbetar tillsammans för en bred nationell kraftsamling </a:t>
            </a:r>
          </a:p>
          <a:p>
            <a:pPr>
              <a:spcAft>
                <a:spcPts val="600"/>
              </a:spcAft>
            </a:pPr>
            <a:r>
              <a:rPr lang="sv-SE" noProof="0" dirty="0"/>
              <a:t>Ett brett engagemang hos olika aktörer med många olika kompetenser</a:t>
            </a:r>
          </a:p>
          <a:p>
            <a:pPr>
              <a:spcAft>
                <a:spcPts val="600"/>
              </a:spcAft>
            </a:pPr>
            <a:r>
              <a:rPr lang="sv-SE" dirty="0"/>
              <a:t>Ett gemensamt och ett enskilt engagemang</a:t>
            </a:r>
            <a:endParaRPr lang="sv-SE" noProof="0" dirty="0"/>
          </a:p>
          <a:p>
            <a:endParaRPr lang="sv-SE" dirty="0"/>
          </a:p>
          <a:p>
            <a:endParaRPr lang="sv-SE" dirty="0"/>
          </a:p>
        </p:txBody>
      </p:sp>
      <p:sp>
        <p:nvSpPr>
          <p:cNvPr id="13" name="Platshållare för text 6">
            <a:extLst>
              <a:ext uri="{FF2B5EF4-FFF2-40B4-BE49-F238E27FC236}">
                <a16:creationId xmlns:a16="http://schemas.microsoft.com/office/drawing/2014/main" id="{74311AB7-48A5-4549-9B49-54C4D80D02B3}"/>
              </a:ext>
            </a:extLst>
          </p:cNvPr>
          <p:cNvSpPr txBox="1">
            <a:spLocks/>
          </p:cNvSpPr>
          <p:nvPr/>
        </p:nvSpPr>
        <p:spPr>
          <a:xfrm>
            <a:off x="7824787" y="1163971"/>
            <a:ext cx="3656013" cy="3992400"/>
          </a:xfrm>
          <a:prstGeom prst="rect">
            <a:avLst/>
          </a:prstGeom>
        </p:spPr>
        <p:txBody>
          <a:bodyPr vert="horz" lIns="0" tIns="0" rIns="0" bIns="0" rtlCol="0">
            <a:noAutofit/>
          </a:bodyPr>
          <a:lstStyle>
            <a:lvl1pPr marL="266400" indent="-266400" eaLnBrk="1" hangingPunct="1">
              <a:lnSpc>
                <a:spcPct val="114000"/>
              </a:lnSpc>
              <a:buClr>
                <a:schemeClr val="bg1"/>
              </a:buClr>
              <a:buSzPct val="80000"/>
              <a:buFont typeface="Wingdings 3" panose="05040102010807070707" pitchFamily="18" charset="2"/>
              <a:buChar char=""/>
              <a:defRPr sz="2200">
                <a:solidFill>
                  <a:schemeClr val="bg1"/>
                </a:solidFill>
                <a:latin typeface="+mn-lt"/>
                <a:ea typeface="+mn-ea"/>
                <a:cs typeface="+mn-cs"/>
              </a:defRPr>
            </a:lvl1pPr>
            <a:lvl2pPr marL="532800" indent="-266700" eaLnBrk="1" hangingPunct="1">
              <a:lnSpc>
                <a:spcPct val="114000"/>
              </a:lnSpc>
              <a:buClr>
                <a:schemeClr val="bg1"/>
              </a:buClr>
              <a:buSzPct val="80000"/>
              <a:buFont typeface="Wingdings 3" panose="05040102010807070707" pitchFamily="18" charset="2"/>
              <a:buChar char=""/>
              <a:defRPr sz="2200">
                <a:solidFill>
                  <a:schemeClr val="bg1"/>
                </a:solidFill>
                <a:latin typeface="+mn-lt"/>
                <a:ea typeface="+mn-ea"/>
                <a:cs typeface="+mn-cs"/>
              </a:defRPr>
            </a:lvl2pPr>
            <a:lvl3pPr marL="716400" indent="-187200" eaLnBrk="1" hangingPunct="1">
              <a:lnSpc>
                <a:spcPct val="114000"/>
              </a:lnSpc>
              <a:buClrTx/>
              <a:buSzPct val="100000"/>
              <a:buFont typeface="Arial" panose="020B0604020202020204" pitchFamily="34" charset="0"/>
              <a:buChar char="•"/>
              <a:defRPr sz="2200">
                <a:solidFill>
                  <a:schemeClr val="bg1"/>
                </a:solidFill>
                <a:latin typeface="+mn-lt"/>
                <a:ea typeface="+mn-ea"/>
                <a:cs typeface="+mn-cs"/>
              </a:defRPr>
            </a:lvl3pPr>
            <a:lvl4pPr marL="716400" indent="-187200" eaLnBrk="1" hangingPunct="1">
              <a:lnSpc>
                <a:spcPct val="114000"/>
              </a:lnSpc>
              <a:buFont typeface="Arial" panose="020B0604020202020204" pitchFamily="34" charset="0"/>
              <a:buChar char="•"/>
              <a:defRPr sz="2200">
                <a:solidFill>
                  <a:schemeClr val="bg1"/>
                </a:solidFill>
                <a:latin typeface="+mn-lt"/>
                <a:ea typeface="+mn-ea"/>
                <a:cs typeface="+mn-cs"/>
              </a:defRPr>
            </a:lvl4pPr>
            <a:lvl5pPr marL="1060450" indent="-342900" eaLnBrk="1" hangingPunct="1">
              <a:lnSpc>
                <a:spcPct val="114000"/>
              </a:lnSpc>
              <a:buFont typeface="Arial" panose="020B0604020202020204" pitchFamily="34" charset="0"/>
              <a:buChar char="•"/>
              <a:defRPr sz="2200">
                <a:solidFill>
                  <a:schemeClr val="bg1"/>
                </a:solidFill>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marL="266400" marR="0" lvl="0" indent="-266400" algn="l" defTabSz="914400" rtl="0" eaLnBrk="1" fontAlgn="auto" latinLnBrk="0" hangingPunct="1">
              <a:lnSpc>
                <a:spcPct val="114000"/>
              </a:lnSpc>
              <a:spcBef>
                <a:spcPts val="0"/>
              </a:spcBef>
              <a:spcAft>
                <a:spcPts val="0"/>
              </a:spcAft>
              <a:buClr>
                <a:srgbClr val="00B050"/>
              </a:buClr>
              <a:buSzPct val="80000"/>
              <a:buFont typeface="Wingdings 3" panose="05040102010807070707" pitchFamily="18" charset="2"/>
              <a:buChar char=""/>
              <a:tabLst/>
              <a:defRPr/>
            </a:pPr>
            <a:endParaRPr kumimoji="0" lang="sv-SE" sz="2200" b="0" i="0" u="none" strike="noStrike" kern="0" cap="none" spc="0" normalizeH="0" baseline="0" noProof="0" dirty="0">
              <a:ln>
                <a:noFill/>
              </a:ln>
              <a:solidFill>
                <a:prstClr val="black"/>
              </a:solidFill>
              <a:effectLst/>
              <a:uLnTx/>
              <a:uFillTx/>
              <a:latin typeface="Corbel"/>
              <a:ea typeface="+mn-ea"/>
              <a:cs typeface="+mn-cs"/>
            </a:endParaRPr>
          </a:p>
          <a:p>
            <a:pPr marL="266400" marR="0" lvl="0" indent="-266400" algn="l" defTabSz="914400" rtl="0" eaLnBrk="1" fontAlgn="auto" latinLnBrk="0" hangingPunct="1">
              <a:lnSpc>
                <a:spcPct val="114000"/>
              </a:lnSpc>
              <a:spcBef>
                <a:spcPts val="0"/>
              </a:spcBef>
              <a:spcAft>
                <a:spcPts val="0"/>
              </a:spcAft>
              <a:buClr>
                <a:srgbClr val="00B050"/>
              </a:buClr>
              <a:buSzPct val="80000"/>
              <a:buFont typeface="Wingdings 3" panose="05040102010807070707" pitchFamily="18" charset="2"/>
              <a:buChar char=""/>
              <a:tabLst/>
              <a:defRPr/>
            </a:pPr>
            <a:r>
              <a:rPr kumimoji="0" lang="sv-SE" sz="2200" b="0" i="0" u="none" strike="noStrike" kern="0" cap="none" spc="0" normalizeH="0" baseline="0" noProof="0" dirty="0">
                <a:ln>
                  <a:noFill/>
                </a:ln>
                <a:solidFill>
                  <a:prstClr val="black"/>
                </a:solidFill>
                <a:effectLst/>
                <a:uLnTx/>
                <a:uFillTx/>
                <a:latin typeface="Corbel"/>
                <a:ea typeface="+mn-ea"/>
                <a:cs typeface="+mn-cs"/>
              </a:rPr>
              <a:t>Skapa forum för dialog och utbyte </a:t>
            </a:r>
          </a:p>
          <a:p>
            <a:pPr marL="266400" marR="0" lvl="0" indent="-266400" algn="l" defTabSz="914400" rtl="0" eaLnBrk="1" fontAlgn="auto" latinLnBrk="0" hangingPunct="1">
              <a:lnSpc>
                <a:spcPct val="114000"/>
              </a:lnSpc>
              <a:spcBef>
                <a:spcPts val="0"/>
              </a:spcBef>
              <a:spcAft>
                <a:spcPts val="0"/>
              </a:spcAft>
              <a:buClr>
                <a:srgbClr val="00B050"/>
              </a:buClr>
              <a:buSzPct val="80000"/>
              <a:buFont typeface="Wingdings 3" panose="05040102010807070707" pitchFamily="18" charset="2"/>
              <a:buChar char=""/>
              <a:tabLst/>
              <a:defRPr/>
            </a:pPr>
            <a:r>
              <a:rPr kumimoji="0" lang="sv-SE" sz="2200" b="0" i="0" u="none" strike="noStrike" kern="0" cap="none" spc="0" normalizeH="0" baseline="0" noProof="0" dirty="0">
                <a:ln>
                  <a:noFill/>
                </a:ln>
                <a:solidFill>
                  <a:prstClr val="black"/>
                </a:solidFill>
                <a:effectLst/>
                <a:uLnTx/>
                <a:uFillTx/>
                <a:latin typeface="Corbel"/>
                <a:ea typeface="+mn-ea"/>
                <a:cs typeface="+mn-cs"/>
              </a:rPr>
              <a:t>Skapa förutsättningar för synergier mellan olika projekt och initiativ</a:t>
            </a:r>
          </a:p>
          <a:p>
            <a:pPr marL="266400" marR="0" lvl="0" indent="-266400" algn="l" defTabSz="914400" rtl="0" eaLnBrk="1" fontAlgn="auto" latinLnBrk="0" hangingPunct="1">
              <a:lnSpc>
                <a:spcPct val="114000"/>
              </a:lnSpc>
              <a:spcBef>
                <a:spcPts val="0"/>
              </a:spcBef>
              <a:spcAft>
                <a:spcPts val="0"/>
              </a:spcAft>
              <a:buClr>
                <a:srgbClr val="00B050"/>
              </a:buClr>
              <a:buSzPct val="80000"/>
              <a:buFont typeface="Wingdings 3" panose="05040102010807070707" pitchFamily="18" charset="2"/>
              <a:buChar char=""/>
              <a:tabLst/>
              <a:defRPr/>
            </a:pPr>
            <a:r>
              <a:rPr kumimoji="0" lang="sv-SE" sz="2200" b="0" i="0" u="none" strike="noStrike" kern="0" cap="none" spc="0" normalizeH="0" baseline="0" noProof="0" dirty="0">
                <a:ln>
                  <a:noFill/>
                </a:ln>
                <a:solidFill>
                  <a:prstClr val="black"/>
                </a:solidFill>
                <a:effectLst/>
                <a:uLnTx/>
                <a:uFillTx/>
                <a:latin typeface="Corbel"/>
                <a:ea typeface="+mn-ea"/>
                <a:cs typeface="+mn-cs"/>
              </a:rPr>
              <a:t>Skapa möjligheter att testa nya idéer, metoder och verktyg</a:t>
            </a:r>
          </a:p>
          <a:p>
            <a:pPr marL="266400" marR="0" lvl="0" indent="-266400" algn="l" defTabSz="914400" rtl="0" eaLnBrk="1" fontAlgn="auto" latinLnBrk="0" hangingPunct="1">
              <a:lnSpc>
                <a:spcPct val="114000"/>
              </a:lnSpc>
              <a:spcBef>
                <a:spcPts val="0"/>
              </a:spcBef>
              <a:spcAft>
                <a:spcPts val="0"/>
              </a:spcAft>
              <a:buClr>
                <a:srgbClr val="00B050"/>
              </a:buClr>
              <a:buSzPct val="80000"/>
              <a:buFont typeface="Wingdings 3" panose="05040102010807070707" pitchFamily="18" charset="2"/>
              <a:buChar char=""/>
              <a:tabLst/>
              <a:defRPr/>
            </a:pPr>
            <a:r>
              <a:rPr kumimoji="0" lang="sv-SE" sz="2200" b="0" i="0" u="none" strike="noStrike" kern="0" cap="none" spc="0" normalizeH="0" baseline="0" noProof="0" dirty="0">
                <a:ln>
                  <a:noFill/>
                </a:ln>
                <a:solidFill>
                  <a:prstClr val="black"/>
                </a:solidFill>
                <a:effectLst/>
                <a:uLnTx/>
                <a:uFillTx/>
                <a:latin typeface="Corbel"/>
                <a:ea typeface="+mn-ea"/>
                <a:cs typeface="+mn-cs"/>
              </a:rPr>
              <a:t>Erbjuda hjälp till självhjälp</a:t>
            </a:r>
          </a:p>
          <a:p>
            <a:pPr marL="266400" marR="0" lvl="0" indent="-266400" algn="l" defTabSz="914400" rtl="0" eaLnBrk="1" fontAlgn="auto" latinLnBrk="0" hangingPunct="1">
              <a:lnSpc>
                <a:spcPct val="114000"/>
              </a:lnSpc>
              <a:spcBef>
                <a:spcPts val="0"/>
              </a:spcBef>
              <a:spcAft>
                <a:spcPts val="0"/>
              </a:spcAft>
              <a:buClr>
                <a:prstClr val="white"/>
              </a:buClr>
              <a:buSzPct val="80000"/>
              <a:buFont typeface="Wingdings 3" panose="05040102010807070707" pitchFamily="18" charset="2"/>
              <a:buChar char=""/>
              <a:tabLst/>
              <a:defRPr/>
            </a:pPr>
            <a:endParaRPr kumimoji="0" lang="sv-SE" sz="2200" b="0" i="0" u="none" strike="noStrike" kern="0" cap="none" spc="0" normalizeH="0" baseline="0" noProof="0" dirty="0">
              <a:ln>
                <a:noFill/>
              </a:ln>
              <a:solidFill>
                <a:prstClr val="black"/>
              </a:solidFill>
              <a:effectLst/>
              <a:uLnTx/>
              <a:uFillTx/>
              <a:latin typeface="Corbel"/>
              <a:ea typeface="+mn-ea"/>
              <a:cs typeface="+mn-cs"/>
            </a:endParaRPr>
          </a:p>
        </p:txBody>
      </p:sp>
      <p:sp>
        <p:nvSpPr>
          <p:cNvPr id="2" name="Rubrik 1">
            <a:extLst>
              <a:ext uri="{FF2B5EF4-FFF2-40B4-BE49-F238E27FC236}">
                <a16:creationId xmlns:a16="http://schemas.microsoft.com/office/drawing/2014/main" id="{5FFECF29-07CA-4030-A13C-5F1B48F78970}"/>
              </a:ext>
            </a:extLst>
          </p:cNvPr>
          <p:cNvSpPr>
            <a:spLocks noGrp="1"/>
          </p:cNvSpPr>
          <p:nvPr>
            <p:ph type="title"/>
          </p:nvPr>
        </p:nvSpPr>
        <p:spPr>
          <a:xfrm>
            <a:off x="2431475" y="394209"/>
            <a:ext cx="7342493" cy="612498"/>
          </a:xfrm>
        </p:spPr>
        <p:txBody>
          <a:bodyPr/>
          <a:lstStyle/>
          <a:p>
            <a:r>
              <a:rPr lang="sv-SE" sz="4000">
                <a:solidFill>
                  <a:schemeClr val="tx1"/>
                </a:solidFill>
              </a:rPr>
              <a:t>Innovationsupphandlingsarenan</a:t>
            </a:r>
          </a:p>
        </p:txBody>
      </p:sp>
      <p:pic>
        <p:nvPicPr>
          <p:cNvPr id="8" name="Bildobjekt 7">
            <a:extLst>
              <a:ext uri="{FF2B5EF4-FFF2-40B4-BE49-F238E27FC236}">
                <a16:creationId xmlns:a16="http://schemas.microsoft.com/office/drawing/2014/main" id="{59011D10-127B-43B8-BFFF-DA5CCD9B6EB7}"/>
              </a:ext>
            </a:extLst>
          </p:cNvPr>
          <p:cNvPicPr>
            <a:picLocks noChangeAspect="1"/>
          </p:cNvPicPr>
          <p:nvPr/>
        </p:nvPicPr>
        <p:blipFill rotWithShape="1">
          <a:blip r:embed="rId3" cstate="email">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6095888" y="2544047"/>
            <a:ext cx="1384300" cy="1619817"/>
          </a:xfrm>
          <a:prstGeom prst="rect">
            <a:avLst/>
          </a:prstGeom>
          <a:noFill/>
        </p:spPr>
      </p:pic>
      <p:pic>
        <p:nvPicPr>
          <p:cNvPr id="10" name="Bildobjekt 9">
            <a:extLst>
              <a:ext uri="{FF2B5EF4-FFF2-40B4-BE49-F238E27FC236}">
                <a16:creationId xmlns:a16="http://schemas.microsoft.com/office/drawing/2014/main" id="{B15D31FC-C34A-4B50-A310-78BFD7ED56F6}"/>
              </a:ext>
            </a:extLst>
          </p:cNvPr>
          <p:cNvPicPr>
            <a:picLocks noChangeAspect="1"/>
          </p:cNvPicPr>
          <p:nvPr/>
        </p:nvPicPr>
        <p:blipFill rotWithShape="1">
          <a:blip r:embed="rId4" cstate="email">
            <a:duotone>
              <a:schemeClr val="accent2">
                <a:shade val="45000"/>
                <a:satMod val="135000"/>
              </a:schemeClr>
              <a:prstClr val="white"/>
            </a:duotone>
            <a:extLst>
              <a:ext uri="{BEBA8EAE-BF5A-486C-A8C5-ECC9F3942E4B}">
                <a14:imgProps xmlns:a14="http://schemas.microsoft.com/office/drawing/2010/main">
                  <a14:imgLayer r:embed="rId5">
                    <a14:imgEffect>
                      <a14:artisticGlowEdges/>
                    </a14:imgEffect>
                    <a14:imgEffect>
                      <a14:colorTemperature colorTemp="5300"/>
                    </a14:imgEffect>
                  </a14:imgLayer>
                </a14:imgProps>
              </a:ext>
              <a:ext uri="{28A0092B-C50C-407E-A947-70E740481C1C}">
                <a14:useLocalDpi xmlns:a14="http://schemas.microsoft.com/office/drawing/2010/main"/>
              </a:ext>
            </a:extLst>
          </a:blip>
          <a:srcRect/>
          <a:stretch/>
        </p:blipFill>
        <p:spPr>
          <a:xfrm>
            <a:off x="4711701" y="2545940"/>
            <a:ext cx="1384300" cy="1619817"/>
          </a:xfrm>
          <a:prstGeom prst="rect">
            <a:avLst/>
          </a:prstGeom>
          <a:noFill/>
        </p:spPr>
      </p:pic>
    </p:spTree>
    <p:extLst>
      <p:ext uri="{BB962C8B-B14F-4D97-AF65-F5344CB8AC3E}">
        <p14:creationId xmlns:p14="http://schemas.microsoft.com/office/powerpoint/2010/main" val="3290538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ktangel 19">
            <a:extLst>
              <a:ext uri="{FF2B5EF4-FFF2-40B4-BE49-F238E27FC236}">
                <a16:creationId xmlns:a16="http://schemas.microsoft.com/office/drawing/2014/main" id="{F9464186-B7F7-487C-8EC8-059DD60C47EB}"/>
              </a:ext>
            </a:extLst>
          </p:cNvPr>
          <p:cNvSpPr/>
          <p:nvPr/>
        </p:nvSpPr>
        <p:spPr>
          <a:xfrm>
            <a:off x="984433" y="2868804"/>
            <a:ext cx="7751077" cy="1231106"/>
          </a:xfrm>
          <a:prstGeom prst="rect">
            <a:avLst/>
          </a:prstGeom>
        </p:spPr>
        <p:txBody>
          <a:bodyPr wrap="square">
            <a:spAutoFit/>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sv-SE" sz="2800" b="0" i="0" u="none" strike="noStrike" kern="1200" cap="none" spc="0" normalizeH="0" baseline="30000" noProof="0">
                <a:ln>
                  <a:noFill/>
                </a:ln>
                <a:solidFill>
                  <a:prstClr val="white"/>
                </a:solidFill>
                <a:effectLst/>
                <a:uLnTx/>
                <a:uFillTx/>
                <a:latin typeface="Corbel"/>
                <a:ea typeface="+mn-ea"/>
                <a:cs typeface="+mn-cs"/>
              </a:rPr>
              <a:t>Mer inspiration och vägledning </a:t>
            </a:r>
            <a:br>
              <a:rPr kumimoji="0" lang="sv-SE" sz="2800" b="0" i="0" u="none" strike="noStrike" kern="1200" cap="none" spc="0" normalizeH="0" baseline="30000" noProof="0">
                <a:ln>
                  <a:noFill/>
                </a:ln>
                <a:solidFill>
                  <a:prstClr val="white"/>
                </a:solidFill>
                <a:effectLst/>
                <a:uLnTx/>
                <a:uFillTx/>
                <a:latin typeface="Corbel"/>
                <a:ea typeface="+mn-ea"/>
                <a:cs typeface="+mn-cs"/>
              </a:rPr>
            </a:br>
            <a:r>
              <a:rPr kumimoji="0" lang="sv-SE" sz="2800" b="0" i="0" u="none" strike="noStrike" kern="1200" cap="none" spc="0" normalizeH="0" baseline="30000" noProof="0">
                <a:ln>
                  <a:noFill/>
                </a:ln>
                <a:solidFill>
                  <a:prstClr val="white"/>
                </a:solidFill>
                <a:effectLst/>
                <a:uLnTx/>
                <a:uFillTx/>
                <a:latin typeface="Corbel"/>
                <a:ea typeface="+mn-ea"/>
                <a:cs typeface="+mn-cs"/>
              </a:rPr>
              <a:t>hittar du på vår webbplats </a:t>
            </a:r>
          </a:p>
          <a:p>
            <a:pPr marL="0" marR="0" lvl="0" indent="0" algn="l" defTabSz="914400" rtl="0" eaLnBrk="1" fontAlgn="auto" latinLnBrk="0" hangingPunct="1">
              <a:lnSpc>
                <a:spcPct val="100000"/>
              </a:lnSpc>
              <a:spcBef>
                <a:spcPts val="1200"/>
              </a:spcBef>
              <a:spcAft>
                <a:spcPts val="0"/>
              </a:spcAft>
              <a:buClrTx/>
              <a:buSzTx/>
              <a:buFontTx/>
              <a:buNone/>
              <a:tabLst/>
              <a:defRPr/>
            </a:pPr>
            <a:r>
              <a:rPr kumimoji="0" lang="sv-SE" sz="4000" b="0" i="0" u="sng" strike="noStrike" kern="1200" cap="none" spc="0" normalizeH="0" baseline="30000" noProof="0">
                <a:ln>
                  <a:noFill/>
                </a:ln>
                <a:solidFill>
                  <a:prstClr val="white"/>
                </a:solidFill>
                <a:effectLst/>
                <a:uLnTx/>
                <a:uFill>
                  <a:solidFill>
                    <a:srgbClr val="DD2879"/>
                  </a:solidFill>
                </a:uFill>
                <a:latin typeface="Corbel"/>
                <a:ea typeface="+mn-ea"/>
                <a:cs typeface="+mn-cs"/>
              </a:rPr>
              <a:t>upphandlingsmyndigheten.se</a:t>
            </a:r>
          </a:p>
        </p:txBody>
      </p:sp>
      <p:sp>
        <p:nvSpPr>
          <p:cNvPr id="23" name="Rektangel 22">
            <a:extLst>
              <a:ext uri="{FF2B5EF4-FFF2-40B4-BE49-F238E27FC236}">
                <a16:creationId xmlns:a16="http://schemas.microsoft.com/office/drawing/2014/main" id="{E9F4957A-1935-43A8-A49D-B1F84797D832}"/>
              </a:ext>
            </a:extLst>
          </p:cNvPr>
          <p:cNvSpPr/>
          <p:nvPr/>
        </p:nvSpPr>
        <p:spPr>
          <a:xfrm>
            <a:off x="966784" y="361180"/>
            <a:ext cx="7547655" cy="1200329"/>
          </a:xfrm>
          <a:prstGeom prst="rect">
            <a:avLst/>
          </a:prstGeom>
        </p:spPr>
        <p:txBody>
          <a:bodyPr wrap="square">
            <a:spAutoFit/>
          </a:bodyPr>
          <a:lstStyle/>
          <a:p>
            <a:pPr marL="0" marR="0" lvl="0" indent="0" algn="l" defTabSz="914400" rtl="0" eaLnBrk="1" fontAlgn="auto" latinLnBrk="0" hangingPunct="1">
              <a:lnSpc>
                <a:spcPct val="100000"/>
              </a:lnSpc>
              <a:spcBef>
                <a:spcPts val="1200"/>
              </a:spcBef>
              <a:spcAft>
                <a:spcPts val="0"/>
              </a:spcAft>
              <a:buClrTx/>
              <a:buSzTx/>
              <a:buFontTx/>
              <a:buNone/>
              <a:tabLst/>
              <a:defRPr/>
            </a:pPr>
            <a:r>
              <a:rPr kumimoji="0" lang="sv-SE" sz="7200" b="1" i="0" u="none" strike="noStrike" kern="1200" cap="none" spc="0" normalizeH="0" baseline="0" noProof="0">
                <a:ln>
                  <a:noFill/>
                </a:ln>
                <a:solidFill>
                  <a:prstClr val="white"/>
                </a:solidFill>
                <a:effectLst/>
                <a:uLnTx/>
                <a:uFillTx/>
                <a:latin typeface="Corbel"/>
                <a:ea typeface="+mn-ea"/>
                <a:cs typeface="+mn-cs"/>
              </a:rPr>
              <a:t>Tack!</a:t>
            </a:r>
          </a:p>
        </p:txBody>
      </p:sp>
      <p:pic>
        <p:nvPicPr>
          <p:cNvPr id="28" name="Bildobjekt 27">
            <a:extLst>
              <a:ext uri="{FF2B5EF4-FFF2-40B4-BE49-F238E27FC236}">
                <a16:creationId xmlns:a16="http://schemas.microsoft.com/office/drawing/2014/main" id="{84B8DAFC-9E33-4E1B-A1C0-80EC9EB412F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96000" y="2885755"/>
            <a:ext cx="358713" cy="364301"/>
          </a:xfrm>
          <a:prstGeom prst="rect">
            <a:avLst/>
          </a:prstGeom>
        </p:spPr>
      </p:pic>
      <p:pic>
        <p:nvPicPr>
          <p:cNvPr id="29" name="Bildobjekt 28">
            <a:extLst>
              <a:ext uri="{FF2B5EF4-FFF2-40B4-BE49-F238E27FC236}">
                <a16:creationId xmlns:a16="http://schemas.microsoft.com/office/drawing/2014/main" id="{89A7A1FE-DE15-4993-96CD-8057517D00E3}"/>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108853" y="3435068"/>
            <a:ext cx="350543" cy="357892"/>
          </a:xfrm>
          <a:prstGeom prst="rect">
            <a:avLst/>
          </a:prstGeom>
        </p:spPr>
      </p:pic>
      <p:pic>
        <p:nvPicPr>
          <p:cNvPr id="30" name="Bildobjekt 29">
            <a:extLst>
              <a:ext uri="{FF2B5EF4-FFF2-40B4-BE49-F238E27FC236}">
                <a16:creationId xmlns:a16="http://schemas.microsoft.com/office/drawing/2014/main" id="{6F104E39-98E8-4591-85A8-981B1A78BB9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095470" y="3988989"/>
            <a:ext cx="357808" cy="354273"/>
          </a:xfrm>
          <a:prstGeom prst="rect">
            <a:avLst/>
          </a:prstGeom>
        </p:spPr>
      </p:pic>
      <p:sp>
        <p:nvSpPr>
          <p:cNvPr id="31" name="Rektangel 30">
            <a:extLst>
              <a:ext uri="{FF2B5EF4-FFF2-40B4-BE49-F238E27FC236}">
                <a16:creationId xmlns:a16="http://schemas.microsoft.com/office/drawing/2014/main" id="{1186A047-6CB3-4B8A-8AB0-C026F5DDC5EC}"/>
              </a:ext>
            </a:extLst>
          </p:cNvPr>
          <p:cNvSpPr/>
          <p:nvPr/>
        </p:nvSpPr>
        <p:spPr>
          <a:xfrm>
            <a:off x="6440323" y="2868224"/>
            <a:ext cx="1149674" cy="35394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700" b="0" i="0" u="none" strike="noStrike" kern="1200" cap="none" spc="0" normalizeH="0" baseline="0" noProof="0">
                <a:ln>
                  <a:noFill/>
                </a:ln>
                <a:solidFill>
                  <a:prstClr val="white"/>
                </a:solidFill>
                <a:effectLst/>
                <a:uLnTx/>
                <a:uFillTx/>
                <a:latin typeface="Corbel"/>
                <a:ea typeface="+mn-ea"/>
                <a:cs typeface="+mn-cs"/>
              </a:rPr>
              <a:t>@uhmynd</a:t>
            </a:r>
          </a:p>
        </p:txBody>
      </p:sp>
      <p:sp>
        <p:nvSpPr>
          <p:cNvPr id="32" name="Rektangel 31">
            <a:extLst>
              <a:ext uri="{FF2B5EF4-FFF2-40B4-BE49-F238E27FC236}">
                <a16:creationId xmlns:a16="http://schemas.microsoft.com/office/drawing/2014/main" id="{1105606E-5F16-4748-8E9E-0D46A43729DC}"/>
              </a:ext>
            </a:extLst>
          </p:cNvPr>
          <p:cNvSpPr/>
          <p:nvPr/>
        </p:nvSpPr>
        <p:spPr>
          <a:xfrm>
            <a:off x="6440323" y="3425785"/>
            <a:ext cx="2646878" cy="35394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700" b="0" i="0" u="none" strike="noStrike" kern="1200" cap="none" spc="0" normalizeH="0" baseline="0" noProof="0">
                <a:ln>
                  <a:noFill/>
                </a:ln>
                <a:solidFill>
                  <a:prstClr val="white"/>
                </a:solidFill>
                <a:effectLst/>
                <a:uLnTx/>
                <a:uFillTx/>
                <a:latin typeface="Corbel"/>
                <a:ea typeface="+mn-ea"/>
                <a:cs typeface="+mn-cs"/>
              </a:rPr>
              <a:t>Upphandlingsmyndigheten</a:t>
            </a:r>
          </a:p>
        </p:txBody>
      </p:sp>
      <p:sp>
        <p:nvSpPr>
          <p:cNvPr id="33" name="Rektangel 32">
            <a:extLst>
              <a:ext uri="{FF2B5EF4-FFF2-40B4-BE49-F238E27FC236}">
                <a16:creationId xmlns:a16="http://schemas.microsoft.com/office/drawing/2014/main" id="{95277972-0B16-4707-B4B7-EFE56DFFE4D2}"/>
              </a:ext>
            </a:extLst>
          </p:cNvPr>
          <p:cNvSpPr/>
          <p:nvPr/>
        </p:nvSpPr>
        <p:spPr>
          <a:xfrm>
            <a:off x="6440323" y="3983346"/>
            <a:ext cx="2832827" cy="35394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700" b="0" i="0" u="none" strike="noStrike" kern="1200" cap="none" spc="0" normalizeH="0" baseline="0" noProof="0">
                <a:ln>
                  <a:noFill/>
                </a:ln>
                <a:solidFill>
                  <a:prstClr val="white"/>
                </a:solidFill>
                <a:effectLst/>
                <a:uLnTx/>
                <a:uFillTx/>
                <a:latin typeface="Corbel"/>
                <a:ea typeface="+mn-ea"/>
                <a:cs typeface="+mn-cs"/>
              </a:rPr>
              <a:t>@upphandlingsmyndigheten</a:t>
            </a:r>
          </a:p>
        </p:txBody>
      </p:sp>
      <p:sp>
        <p:nvSpPr>
          <p:cNvPr id="34" name="Båge 33">
            <a:extLst>
              <a:ext uri="{FF2B5EF4-FFF2-40B4-BE49-F238E27FC236}">
                <a16:creationId xmlns:a16="http://schemas.microsoft.com/office/drawing/2014/main" id="{9AFB6A56-20E4-4C16-9E07-01337D032DBB}"/>
              </a:ext>
            </a:extLst>
          </p:cNvPr>
          <p:cNvSpPr/>
          <p:nvPr/>
        </p:nvSpPr>
        <p:spPr>
          <a:xfrm rot="19430538" flipH="1" flipV="1">
            <a:off x="4162643" y="2426453"/>
            <a:ext cx="2011705" cy="1941514"/>
          </a:xfrm>
          <a:prstGeom prst="arc">
            <a:avLst>
              <a:gd name="adj1" fmla="val 15040751"/>
              <a:gd name="adj2" fmla="val 0"/>
            </a:avLst>
          </a:prstGeom>
          <a:ln w="12700">
            <a:solidFill>
              <a:schemeClr val="accent6"/>
            </a:solidFill>
            <a:headEnd type="triangle" w="lg" len="lg"/>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black"/>
              </a:solidFill>
              <a:effectLst/>
              <a:uLnTx/>
              <a:uFillTx/>
              <a:latin typeface="Corbel"/>
              <a:ea typeface="+mn-ea"/>
              <a:cs typeface="+mn-cs"/>
            </a:endParaRPr>
          </a:p>
        </p:txBody>
      </p:sp>
      <p:grpSp>
        <p:nvGrpSpPr>
          <p:cNvPr id="35" name="Grupp 34">
            <a:extLst>
              <a:ext uri="{FF2B5EF4-FFF2-40B4-BE49-F238E27FC236}">
                <a16:creationId xmlns:a16="http://schemas.microsoft.com/office/drawing/2014/main" id="{1C65031A-F831-4736-97A5-736FC27BFA84}"/>
              </a:ext>
            </a:extLst>
          </p:cNvPr>
          <p:cNvGrpSpPr/>
          <p:nvPr/>
        </p:nvGrpSpPr>
        <p:grpSpPr>
          <a:xfrm rot="329503">
            <a:off x="9192149" y="1556139"/>
            <a:ext cx="2832826" cy="4008807"/>
            <a:chOff x="8937864" y="2151584"/>
            <a:chExt cx="2409881" cy="3410286"/>
          </a:xfrm>
          <a:effectLst>
            <a:outerShdw blurRad="63500" sx="102000" sy="102000" algn="ctr" rotWithShape="0">
              <a:schemeClr val="accent1">
                <a:lumMod val="50000"/>
                <a:alpha val="40000"/>
              </a:schemeClr>
            </a:outerShdw>
          </a:effectLst>
        </p:grpSpPr>
        <p:pic>
          <p:nvPicPr>
            <p:cNvPr id="36" name="Bildobjekt 35">
              <a:extLst>
                <a:ext uri="{FF2B5EF4-FFF2-40B4-BE49-F238E27FC236}">
                  <a16:creationId xmlns:a16="http://schemas.microsoft.com/office/drawing/2014/main" id="{B0D0292D-3BBC-44A5-85E7-22BDB835331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20883973">
              <a:off x="8937864" y="2151584"/>
              <a:ext cx="2409881" cy="3410286"/>
            </a:xfrm>
            <a:prstGeom prst="rect">
              <a:avLst/>
            </a:prstGeom>
          </p:spPr>
        </p:pic>
        <p:sp>
          <p:nvSpPr>
            <p:cNvPr id="37" name="Rektangel: rundade hörn 36">
              <a:extLst>
                <a:ext uri="{FF2B5EF4-FFF2-40B4-BE49-F238E27FC236}">
                  <a16:creationId xmlns:a16="http://schemas.microsoft.com/office/drawing/2014/main" id="{D7049D94-92C5-484B-BA95-CFA3CC9BAA9E}"/>
                </a:ext>
              </a:extLst>
            </p:cNvPr>
            <p:cNvSpPr/>
            <p:nvPr/>
          </p:nvSpPr>
          <p:spPr>
            <a:xfrm rot="20843633">
              <a:off x="9429139" y="2630098"/>
              <a:ext cx="1341336" cy="2435839"/>
            </a:xfrm>
            <a:prstGeom prst="roundRect">
              <a:avLst>
                <a:gd name="adj" fmla="val 7199"/>
              </a:avLst>
            </a:prstGeom>
            <a:solidFill>
              <a:srgbClr val="5C24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Corbel"/>
                <a:ea typeface="+mn-ea"/>
                <a:cs typeface="+mn-cs"/>
              </a:endParaRPr>
            </a:p>
          </p:txBody>
        </p:sp>
        <p:pic>
          <p:nvPicPr>
            <p:cNvPr id="38" name="Bild 37">
              <a:extLst>
                <a:ext uri="{FF2B5EF4-FFF2-40B4-BE49-F238E27FC236}">
                  <a16:creationId xmlns:a16="http://schemas.microsoft.com/office/drawing/2014/main" id="{C028F3E3-A027-4AA3-81DF-C89A3E2D88C8}"/>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rot="20831273">
              <a:off x="9426741" y="2809325"/>
              <a:ext cx="983754" cy="351092"/>
            </a:xfrm>
            <a:prstGeom prst="rect">
              <a:avLst/>
            </a:prstGeom>
          </p:spPr>
        </p:pic>
        <p:sp>
          <p:nvSpPr>
            <p:cNvPr id="39" name="Ellips 38">
              <a:extLst>
                <a:ext uri="{FF2B5EF4-FFF2-40B4-BE49-F238E27FC236}">
                  <a16:creationId xmlns:a16="http://schemas.microsoft.com/office/drawing/2014/main" id="{1456B0FC-C627-439C-AE6B-CD923ED0A24B}"/>
                </a:ext>
              </a:extLst>
            </p:cNvPr>
            <p:cNvSpPr/>
            <p:nvPr/>
          </p:nvSpPr>
          <p:spPr>
            <a:xfrm>
              <a:off x="10255015" y="5078787"/>
              <a:ext cx="299086" cy="286642"/>
            </a:xfrm>
            <a:prstGeom prst="ellipse">
              <a:avLst/>
            </a:prstGeom>
            <a:solidFill>
              <a:srgbClr val="5C24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a:ln>
                  <a:noFill/>
                </a:ln>
                <a:solidFill>
                  <a:prstClr val="white"/>
                </a:solidFill>
                <a:effectLst/>
                <a:uLnTx/>
                <a:uFillTx/>
                <a:latin typeface="Corbel"/>
                <a:ea typeface="+mn-ea"/>
                <a:cs typeface="+mn-cs"/>
              </a:endParaRPr>
            </a:p>
          </p:txBody>
        </p:sp>
        <p:pic>
          <p:nvPicPr>
            <p:cNvPr id="40" name="Bildobjekt 39">
              <a:extLst>
                <a:ext uri="{FF2B5EF4-FFF2-40B4-BE49-F238E27FC236}">
                  <a16:creationId xmlns:a16="http://schemas.microsoft.com/office/drawing/2014/main" id="{D320CC1C-AE6B-4034-89D7-A97F1251524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rot="20840910">
              <a:off x="9579034" y="3222454"/>
              <a:ext cx="1059149" cy="1510664"/>
            </a:xfrm>
            <a:prstGeom prst="rect">
              <a:avLst/>
            </a:prstGeom>
          </p:spPr>
        </p:pic>
      </p:grpSp>
      <p:pic>
        <p:nvPicPr>
          <p:cNvPr id="41" name="Bildobjekt 40">
            <a:extLst>
              <a:ext uri="{FF2B5EF4-FFF2-40B4-BE49-F238E27FC236}">
                <a16:creationId xmlns:a16="http://schemas.microsoft.com/office/drawing/2014/main" id="{AF6E5D1A-593E-4630-B096-CF49A15FFA4A}"/>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1013508" y="4108508"/>
            <a:ext cx="1898099" cy="1096804"/>
          </a:xfrm>
          <a:prstGeom prst="rect">
            <a:avLst/>
          </a:prstGeom>
        </p:spPr>
      </p:pic>
      <p:pic>
        <p:nvPicPr>
          <p:cNvPr id="42" name="Bildobjekt 41">
            <a:extLst>
              <a:ext uri="{FF2B5EF4-FFF2-40B4-BE49-F238E27FC236}">
                <a16:creationId xmlns:a16="http://schemas.microsoft.com/office/drawing/2014/main" id="{4F4CD1F9-6D56-42FE-AA87-C005FE0F8F6A}"/>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6070590" y="4549322"/>
            <a:ext cx="392009" cy="276649"/>
          </a:xfrm>
          <a:prstGeom prst="rect">
            <a:avLst/>
          </a:prstGeom>
        </p:spPr>
      </p:pic>
      <p:sp>
        <p:nvSpPr>
          <p:cNvPr id="43" name="Rektangel 42">
            <a:extLst>
              <a:ext uri="{FF2B5EF4-FFF2-40B4-BE49-F238E27FC236}">
                <a16:creationId xmlns:a16="http://schemas.microsoft.com/office/drawing/2014/main" id="{CD0E3AA4-EB8E-4610-80CF-55FAD9B7848F}"/>
              </a:ext>
            </a:extLst>
          </p:cNvPr>
          <p:cNvSpPr/>
          <p:nvPr/>
        </p:nvSpPr>
        <p:spPr>
          <a:xfrm>
            <a:off x="6465849" y="4500901"/>
            <a:ext cx="2646878" cy="35394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700" b="0" i="0" u="none" strike="noStrike" kern="1200" cap="none" spc="0" normalizeH="0" baseline="0" noProof="0">
                <a:ln>
                  <a:noFill/>
                </a:ln>
                <a:solidFill>
                  <a:prstClr val="white"/>
                </a:solidFill>
                <a:effectLst/>
                <a:uLnTx/>
                <a:uFillTx/>
                <a:latin typeface="Corbel"/>
                <a:ea typeface="+mn-ea"/>
                <a:cs typeface="+mn-cs"/>
              </a:rPr>
              <a:t>Upphandlingsmyndigheten</a:t>
            </a:r>
          </a:p>
        </p:txBody>
      </p:sp>
      <p:sp>
        <p:nvSpPr>
          <p:cNvPr id="44" name="Platshållare för text 3">
            <a:extLst>
              <a:ext uri="{FF2B5EF4-FFF2-40B4-BE49-F238E27FC236}">
                <a16:creationId xmlns:a16="http://schemas.microsoft.com/office/drawing/2014/main" id="{41611BAB-BE3D-462E-8024-D5F347D40C09}"/>
              </a:ext>
            </a:extLst>
          </p:cNvPr>
          <p:cNvSpPr txBox="1">
            <a:spLocks/>
          </p:cNvSpPr>
          <p:nvPr/>
        </p:nvSpPr>
        <p:spPr>
          <a:xfrm>
            <a:off x="1013508" y="5009940"/>
            <a:ext cx="6941898" cy="1486754"/>
          </a:xfrm>
          <a:prstGeom prst="rect">
            <a:avLst/>
          </a:prstGeom>
        </p:spPr>
        <p:txBody>
          <a:bodyPr/>
          <a:lstStyle>
            <a:lvl1pPr marL="266400" indent="-266400" eaLnBrk="1" hangingPunct="1">
              <a:lnSpc>
                <a:spcPct val="114000"/>
              </a:lnSpc>
              <a:buClr>
                <a:schemeClr val="tx2"/>
              </a:buClr>
              <a:buSzPct val="80000"/>
              <a:buFont typeface="Wingdings 3" panose="05040102010807070707" pitchFamily="18" charset="2"/>
              <a:buChar char=""/>
              <a:defRPr sz="2200">
                <a:latin typeface="+mn-lt"/>
                <a:ea typeface="+mn-ea"/>
                <a:cs typeface="+mn-cs"/>
              </a:defRPr>
            </a:lvl1pPr>
            <a:lvl2pPr marL="532800" indent="-266700" eaLnBrk="1" hangingPunct="1">
              <a:lnSpc>
                <a:spcPct val="114000"/>
              </a:lnSpc>
              <a:buClr>
                <a:schemeClr val="accent3"/>
              </a:buClr>
              <a:buSzPct val="80000"/>
              <a:buFont typeface="Wingdings 3" panose="05040102010807070707" pitchFamily="18" charset="2"/>
              <a:buChar char=""/>
              <a:defRPr sz="2200">
                <a:latin typeface="+mn-lt"/>
                <a:ea typeface="+mn-ea"/>
                <a:cs typeface="+mn-cs"/>
              </a:defRPr>
            </a:lvl2pPr>
            <a:lvl3pPr marL="716400" indent="-187200" eaLnBrk="1" hangingPunct="1">
              <a:lnSpc>
                <a:spcPct val="114000"/>
              </a:lnSpc>
              <a:buClrTx/>
              <a:buSzPct val="100000"/>
              <a:buFont typeface="Arial" panose="020B0604020202020204" pitchFamily="34" charset="0"/>
              <a:buChar char="•"/>
              <a:defRPr sz="2200">
                <a:latin typeface="+mn-lt"/>
                <a:ea typeface="+mn-ea"/>
                <a:cs typeface="+mn-cs"/>
              </a:defRPr>
            </a:lvl3pPr>
            <a:lvl4pPr marL="716400" indent="-187200" eaLnBrk="1" hangingPunct="1">
              <a:lnSpc>
                <a:spcPct val="114000"/>
              </a:lnSpc>
              <a:buFont typeface="Arial" panose="020B0604020202020204" pitchFamily="34" charset="0"/>
              <a:buChar char="•"/>
              <a:defRPr sz="2200">
                <a:latin typeface="+mn-lt"/>
                <a:ea typeface="+mn-ea"/>
                <a:cs typeface="+mn-cs"/>
              </a:defRPr>
            </a:lvl4pPr>
            <a:lvl5pPr marL="1060450" indent="-342900" eaLnBrk="1" hangingPunct="1">
              <a:lnSpc>
                <a:spcPct val="114000"/>
              </a:lnSpc>
              <a:buFont typeface="Arial" panose="020B0604020202020204" pitchFamily="34" charset="0"/>
              <a:buChar char="•"/>
              <a:defRPr sz="2200">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marL="0" marR="0" lvl="0" indent="0" algn="l" defTabSz="914400" rtl="0" eaLnBrk="1" fontAlgn="auto" latinLnBrk="0" hangingPunct="1">
              <a:lnSpc>
                <a:spcPct val="114000"/>
              </a:lnSpc>
              <a:spcBef>
                <a:spcPts val="0"/>
              </a:spcBef>
              <a:spcAft>
                <a:spcPts val="0"/>
              </a:spcAft>
              <a:buClr>
                <a:srgbClr val="6B2879"/>
              </a:buClr>
              <a:buSzPct val="80000"/>
              <a:buFont typeface="Wingdings 3" panose="05040102010807070707" pitchFamily="18" charset="2"/>
              <a:buNone/>
              <a:tabLst/>
              <a:defRPr/>
            </a:pPr>
            <a:r>
              <a:rPr kumimoji="0" lang="sv-SE" sz="2800" b="0" i="0" u="none" strike="noStrike" kern="0" cap="none" spc="0" normalizeH="0" baseline="0" noProof="0">
                <a:ln>
                  <a:noFill/>
                </a:ln>
                <a:solidFill>
                  <a:prstClr val="white"/>
                </a:solidFill>
                <a:effectLst/>
                <a:uLnTx/>
                <a:uFillTx/>
                <a:latin typeface="Corbel"/>
                <a:ea typeface="+mn-ea"/>
                <a:cs typeface="+mn-cs"/>
              </a:rPr>
              <a:t>Frågeservice</a:t>
            </a:r>
            <a:r>
              <a:rPr kumimoji="0" lang="sv-SE" sz="4400" b="0" i="0" u="none" strike="noStrike" kern="0" cap="none" spc="0" normalizeH="0" baseline="0" noProof="0">
                <a:ln>
                  <a:noFill/>
                </a:ln>
                <a:solidFill>
                  <a:prstClr val="white"/>
                </a:solidFill>
                <a:effectLst/>
                <a:uLnTx/>
                <a:uFillTx/>
                <a:latin typeface="Corbel"/>
                <a:ea typeface="+mn-ea"/>
                <a:cs typeface="+mn-cs"/>
              </a:rPr>
              <a:t> </a:t>
            </a:r>
          </a:p>
          <a:p>
            <a:pPr marL="0" marR="0" lvl="0" indent="0" algn="l" defTabSz="914400" rtl="0" eaLnBrk="1" fontAlgn="auto" latinLnBrk="0" hangingPunct="1">
              <a:lnSpc>
                <a:spcPct val="114000"/>
              </a:lnSpc>
              <a:spcBef>
                <a:spcPts val="0"/>
              </a:spcBef>
              <a:spcAft>
                <a:spcPts val="0"/>
              </a:spcAft>
              <a:buClr>
                <a:srgbClr val="6B2879"/>
              </a:buClr>
              <a:buSzPct val="80000"/>
              <a:buFont typeface="Wingdings 3" panose="05040102010807070707" pitchFamily="18" charset="2"/>
              <a:buNone/>
              <a:tabLst/>
              <a:defRPr/>
            </a:pPr>
            <a:r>
              <a:rPr kumimoji="0" lang="sv-SE" sz="2400" b="0" i="0" u="none" strike="noStrike" kern="1200" cap="none" spc="0" normalizeH="0" baseline="30000" noProof="0">
                <a:ln>
                  <a:noFill/>
                </a:ln>
                <a:solidFill>
                  <a:prstClr val="white"/>
                </a:solidFill>
                <a:effectLst/>
                <a:uLnTx/>
                <a:uFillTx/>
                <a:latin typeface="Corbel"/>
                <a:ea typeface="+mn-ea"/>
                <a:cs typeface="+mn-cs"/>
              </a:rPr>
              <a:t>Telefon, måndag – torsdag kl. 9–12</a:t>
            </a:r>
          </a:p>
          <a:p>
            <a:pPr marL="0" marR="0" lvl="0" indent="0" algn="l" defTabSz="914400" rtl="0" eaLnBrk="1" fontAlgn="auto" latinLnBrk="0" hangingPunct="1">
              <a:lnSpc>
                <a:spcPct val="114000"/>
              </a:lnSpc>
              <a:spcBef>
                <a:spcPts val="0"/>
              </a:spcBef>
              <a:spcAft>
                <a:spcPts val="0"/>
              </a:spcAft>
              <a:buClr>
                <a:srgbClr val="6B2879"/>
              </a:buClr>
              <a:buSzPct val="80000"/>
              <a:buFont typeface="Wingdings 3" panose="05040102010807070707" pitchFamily="18" charset="2"/>
              <a:buNone/>
              <a:tabLst/>
              <a:defRPr/>
            </a:pPr>
            <a:r>
              <a:rPr kumimoji="0" lang="sv-SE" sz="2400" b="0" i="0" u="none" strike="noStrike" kern="1200" cap="none" spc="0" normalizeH="0" baseline="30000" noProof="0">
                <a:ln>
                  <a:noFill/>
                </a:ln>
                <a:solidFill>
                  <a:prstClr val="white"/>
                </a:solidFill>
                <a:effectLst/>
                <a:uLnTx/>
                <a:uFillTx/>
                <a:latin typeface="Corbel"/>
                <a:ea typeface="+mn-ea"/>
                <a:cs typeface="+mn-cs"/>
              </a:rPr>
              <a:t>Frågeportalen, dygnet runt</a:t>
            </a:r>
          </a:p>
        </p:txBody>
      </p:sp>
    </p:spTree>
    <p:extLst>
      <p:ext uri="{BB962C8B-B14F-4D97-AF65-F5344CB8AC3E}">
        <p14:creationId xmlns:p14="http://schemas.microsoft.com/office/powerpoint/2010/main" val="235363455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en-US" dirty="0">
                <a:solidFill>
                  <a:schemeClr val="bg1"/>
                </a:solidFill>
              </a:rPr>
              <a:t>EU &amp; PCP, topic </a:t>
            </a:r>
            <a:r>
              <a:rPr lang="en-US" i="1" dirty="0">
                <a:solidFill>
                  <a:schemeClr val="bg1"/>
                </a:solidFill>
              </a:rPr>
              <a:t>Integrated Care</a:t>
            </a:r>
            <a:br>
              <a:rPr lang="en-US" dirty="0">
                <a:solidFill>
                  <a:schemeClr val="bg1"/>
                </a:solidFill>
              </a:rPr>
            </a:br>
            <a:br>
              <a:rPr lang="en-US" dirty="0">
                <a:solidFill>
                  <a:schemeClr val="bg1"/>
                </a:solidFill>
              </a:rPr>
            </a:b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11184399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tshållare för innehåll 1">
            <a:extLst>
              <a:ext uri="{FF2B5EF4-FFF2-40B4-BE49-F238E27FC236}">
                <a16:creationId xmlns:a16="http://schemas.microsoft.com/office/drawing/2014/main" id="{FD3817FF-35DE-4E3E-BD63-B9A59FCFEFA8}"/>
              </a:ext>
            </a:extLst>
          </p:cNvPr>
          <p:cNvSpPr txBox="1">
            <a:spLocks/>
          </p:cNvSpPr>
          <p:nvPr/>
        </p:nvSpPr>
        <p:spPr>
          <a:xfrm>
            <a:off x="5290424" y="2309057"/>
            <a:ext cx="7581765" cy="5012307"/>
          </a:xfrm>
          <a:prstGeom prst="rect">
            <a:avLst/>
          </a:prstGeom>
        </p:spPr>
        <p:txBody>
          <a:bodyPr vert="horz" lIns="0" tIns="0" rIns="0" bIns="0" rtlCol="0">
            <a:normAutofit/>
          </a:bodyPr>
          <a:lstStyle>
            <a:lvl1pPr marL="228600" indent="-228600" algn="l" defTabSz="914400" rtl="0" eaLnBrk="1" latinLnBrk="0" hangingPunct="1">
              <a:lnSpc>
                <a:spcPct val="100000"/>
              </a:lnSpc>
              <a:spcBef>
                <a:spcPts val="0"/>
              </a:spcBef>
              <a:spcAft>
                <a:spcPts val="1000"/>
              </a:spcAft>
              <a:buClr>
                <a:schemeClr val="accent1"/>
              </a:buClr>
              <a:buFont typeface="Arial" panose="020B0604020202020204" pitchFamily="34" charset="0"/>
              <a:buChar char="•"/>
              <a:defRPr sz="2200" kern="1200" baseline="0">
                <a:solidFill>
                  <a:schemeClr val="tx1"/>
                </a:solidFill>
                <a:latin typeface="+mn-lt"/>
                <a:ea typeface="+mn-ea"/>
                <a:cs typeface="+mn-cs"/>
              </a:defRPr>
            </a:lvl1pPr>
            <a:lvl2pPr marL="685783" indent="-228600" algn="l" defTabSz="914400" rtl="0" eaLnBrk="1" latinLnBrk="0" hangingPunct="1">
              <a:lnSpc>
                <a:spcPct val="100000"/>
              </a:lnSpc>
              <a:spcBef>
                <a:spcPts val="0"/>
              </a:spcBef>
              <a:spcAft>
                <a:spcPts val="1000"/>
              </a:spcAft>
              <a:buClr>
                <a:schemeClr val="accent1"/>
              </a:buClr>
              <a:buFont typeface="Arial" panose="020B0604020202020204" pitchFamily="34" charset="0"/>
              <a:buChar char="•"/>
              <a:defRPr sz="1800" kern="1200">
                <a:solidFill>
                  <a:schemeClr val="tx1"/>
                </a:solidFill>
                <a:latin typeface="+mn-lt"/>
                <a:ea typeface="+mn-ea"/>
                <a:cs typeface="+mn-cs"/>
              </a:defRPr>
            </a:lvl2pPr>
            <a:lvl3pPr marL="1142972" indent="-228600" algn="l" defTabSz="914400" rtl="0" eaLnBrk="1" latinLnBrk="0" hangingPunct="1">
              <a:lnSpc>
                <a:spcPct val="100000"/>
              </a:lnSpc>
              <a:spcBef>
                <a:spcPts val="0"/>
              </a:spcBef>
              <a:spcAft>
                <a:spcPts val="1000"/>
              </a:spcAft>
              <a:buClr>
                <a:schemeClr val="accent1"/>
              </a:buClr>
              <a:buFont typeface="Arial" panose="020B0604020202020204" pitchFamily="34" charset="0"/>
              <a:buChar char="•"/>
              <a:defRPr sz="1600" kern="1200">
                <a:solidFill>
                  <a:schemeClr val="tx1"/>
                </a:solidFill>
                <a:latin typeface="+mn-lt"/>
                <a:ea typeface="+mn-ea"/>
                <a:cs typeface="+mn-cs"/>
              </a:defRPr>
            </a:lvl3pPr>
            <a:lvl4pPr marL="1600160" indent="-228600" algn="l" defTabSz="914400" rtl="0" eaLnBrk="1" latinLnBrk="0" hangingPunct="1">
              <a:lnSpc>
                <a:spcPct val="100000"/>
              </a:lnSpc>
              <a:spcBef>
                <a:spcPts val="0"/>
              </a:spcBef>
              <a:spcAft>
                <a:spcPts val="1000"/>
              </a:spcAft>
              <a:buClr>
                <a:schemeClr val="accent1"/>
              </a:buClr>
              <a:buFont typeface="Arial" panose="020B0604020202020204" pitchFamily="34" charset="0"/>
              <a:buChar char="•"/>
              <a:defRPr sz="1400" kern="1200">
                <a:solidFill>
                  <a:schemeClr val="tx1"/>
                </a:solidFill>
                <a:latin typeface="+mn-lt"/>
                <a:ea typeface="+mn-ea"/>
                <a:cs typeface="+mn-cs"/>
              </a:defRPr>
            </a:lvl4pPr>
            <a:lvl5pPr marL="2057348" indent="-228600" algn="l" defTabSz="914400" rtl="0" eaLnBrk="1" latinLnBrk="0" hangingPunct="1">
              <a:lnSpc>
                <a:spcPct val="100000"/>
              </a:lnSpc>
              <a:spcBef>
                <a:spcPts val="0"/>
              </a:spcBef>
              <a:spcAft>
                <a:spcPts val="1000"/>
              </a:spcAft>
              <a:buClr>
                <a:schemeClr val="accent1"/>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1000"/>
              </a:spcAft>
              <a:buClr>
                <a:srgbClr val="CBEEF0"/>
              </a:buClr>
              <a:buSzTx/>
              <a:buFont typeface="Arial" panose="020B0604020202020204" pitchFamily="34" charset="0"/>
              <a:buNone/>
              <a:tabLst/>
              <a:defRPr/>
            </a:pPr>
            <a:endParaRPr kumimoji="0" lang="sv-SE" sz="2200" b="0" i="0" u="none" strike="noStrike" kern="1200" cap="none" spc="0" normalizeH="0" baseline="0" noProof="0">
              <a:ln>
                <a:noFill/>
              </a:ln>
              <a:solidFill>
                <a:srgbClr val="FFFFFF"/>
              </a:solidFill>
              <a:effectLst/>
              <a:uLnTx/>
              <a:uFillTx/>
              <a:latin typeface="Arial" panose="020B0604020202020204"/>
              <a:ea typeface="+mn-ea"/>
              <a:cs typeface="+mn-cs"/>
            </a:endParaRPr>
          </a:p>
          <a:p>
            <a:pPr marL="0" marR="0" lvl="0" indent="0" algn="l" defTabSz="914377" rtl="0" eaLnBrk="1" fontAlgn="auto" latinLnBrk="0" hangingPunct="1">
              <a:lnSpc>
                <a:spcPct val="100000"/>
              </a:lnSpc>
              <a:spcBef>
                <a:spcPts val="0"/>
              </a:spcBef>
              <a:spcAft>
                <a:spcPts val="1000"/>
              </a:spcAft>
              <a:buClr>
                <a:srgbClr val="CBEEF0"/>
              </a:buClr>
              <a:buSzTx/>
              <a:buFont typeface="Arial" panose="020B0604020202020204" pitchFamily="34" charset="0"/>
              <a:buNone/>
              <a:tabLst/>
              <a:defRPr/>
            </a:pPr>
            <a:endParaRPr kumimoji="0" lang="sv-SE" sz="22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2" name="Bildobjekt 11" descr="En bild som visar fönster&#10;&#10;Automatiskt genererad beskrivning">
            <a:extLst>
              <a:ext uri="{FF2B5EF4-FFF2-40B4-BE49-F238E27FC236}">
                <a16:creationId xmlns:a16="http://schemas.microsoft.com/office/drawing/2014/main" id="{CC0739F5-5EC1-6C4E-A3E6-3A01160019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4140" y="2309057"/>
            <a:ext cx="2723102" cy="2702046"/>
          </a:xfrm>
          <a:prstGeom prst="rect">
            <a:avLst/>
          </a:prstGeom>
        </p:spPr>
      </p:pic>
      <p:pic>
        <p:nvPicPr>
          <p:cNvPr id="10" name="Bildobjekt 9" descr="En bild som visar flagga, ritning, blomma&#10;&#10;Automatiskt genererad beskrivning">
            <a:extLst>
              <a:ext uri="{FF2B5EF4-FFF2-40B4-BE49-F238E27FC236}">
                <a16:creationId xmlns:a16="http://schemas.microsoft.com/office/drawing/2014/main" id="{02142A7B-2B93-405A-A07B-2415FB6D768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09547" y="551947"/>
            <a:ext cx="2967235" cy="2944290"/>
          </a:xfrm>
          <a:prstGeom prst="rect">
            <a:avLst/>
          </a:prstGeom>
        </p:spPr>
      </p:pic>
      <p:sp>
        <p:nvSpPr>
          <p:cNvPr id="11" name="Rubrik 8">
            <a:extLst>
              <a:ext uri="{FF2B5EF4-FFF2-40B4-BE49-F238E27FC236}">
                <a16:creationId xmlns:a16="http://schemas.microsoft.com/office/drawing/2014/main" id="{3F146FFC-4831-EF4F-9BD9-C8585D0D7274}"/>
              </a:ext>
            </a:extLst>
          </p:cNvPr>
          <p:cNvSpPr>
            <a:spLocks noGrp="1"/>
          </p:cNvSpPr>
          <p:nvPr>
            <p:ph type="title"/>
          </p:nvPr>
        </p:nvSpPr>
        <p:spPr>
          <a:xfrm>
            <a:off x="720000" y="1080001"/>
            <a:ext cx="5680800" cy="4796924"/>
          </a:xfrm>
        </p:spPr>
        <p:txBody>
          <a:bodyPr>
            <a:noAutofit/>
          </a:bodyPr>
          <a:lstStyle/>
          <a:p>
            <a:pPr lvl="0" algn="l" defTabSz="914377">
              <a:lnSpc>
                <a:spcPct val="100000"/>
              </a:lnSpc>
              <a:spcAft>
                <a:spcPts val="1000"/>
              </a:spcAft>
              <a:buClr>
                <a:srgbClr val="CBEEF0"/>
              </a:buClr>
              <a:defRPr/>
            </a:pPr>
            <a:r>
              <a:rPr lang="en-US" sz="3200" dirty="0">
                <a:cs typeface="Arial" panose="020B0604020202020204" pitchFamily="34" charset="0"/>
              </a:rPr>
              <a:t>The Horizon framework </a:t>
            </a:r>
            <a:r>
              <a:rPr lang="en-US" sz="3200" dirty="0" err="1">
                <a:cs typeface="Arial" panose="020B0604020202020204" pitchFamily="34" charset="0"/>
              </a:rPr>
              <a:t>programmes</a:t>
            </a:r>
            <a:r>
              <a:rPr lang="en-US" sz="3200" dirty="0">
                <a:cs typeface="Arial" panose="020B0604020202020204" pitchFamily="34" charset="0"/>
              </a:rPr>
              <a:t> are </a:t>
            </a:r>
            <a:br>
              <a:rPr lang="en-US" sz="3200" dirty="0">
                <a:cs typeface="Arial" panose="020B0604020202020204" pitchFamily="34" charset="0"/>
              </a:rPr>
            </a:br>
            <a:r>
              <a:rPr lang="en-US" sz="3200" b="1" cap="all" dirty="0">
                <a:solidFill>
                  <a:schemeClr val="accent2">
                    <a:lumMod val="20000"/>
                    <a:lumOff val="80000"/>
                  </a:schemeClr>
                </a:solidFill>
              </a:rPr>
              <a:t>political </a:t>
            </a:r>
            <a:r>
              <a:rPr lang="en-US" sz="3200" b="1" cap="all" dirty="0" err="1">
                <a:solidFill>
                  <a:schemeClr val="accent2">
                    <a:lumMod val="20000"/>
                    <a:lumOff val="80000"/>
                  </a:schemeClr>
                </a:solidFill>
              </a:rPr>
              <a:t>instrumentS</a:t>
            </a:r>
            <a:br>
              <a:rPr lang="en-US" sz="3200" b="1" cap="all" dirty="0"/>
            </a:br>
            <a:r>
              <a:rPr lang="en-US" sz="3200" dirty="0">
                <a:cs typeface="Arial" panose="020B0604020202020204" pitchFamily="34" charset="0"/>
              </a:rPr>
              <a:t>where research and innovation are needed to achieve political priorities</a:t>
            </a:r>
            <a:endParaRPr lang="sv-SE" sz="3200" dirty="0"/>
          </a:p>
        </p:txBody>
      </p:sp>
      <p:cxnSp>
        <p:nvCxnSpPr>
          <p:cNvPr id="13" name="Rak 12">
            <a:extLst>
              <a:ext uri="{FF2B5EF4-FFF2-40B4-BE49-F238E27FC236}">
                <a16:creationId xmlns:a16="http://schemas.microsoft.com/office/drawing/2014/main" id="{73D4C5A3-1743-AF4C-AD77-5DF41AFBAE93}"/>
              </a:ext>
            </a:extLst>
          </p:cNvPr>
          <p:cNvCxnSpPr>
            <a:cxnSpLocks/>
          </p:cNvCxnSpPr>
          <p:nvPr/>
        </p:nvCxnSpPr>
        <p:spPr>
          <a:xfrm flipH="1">
            <a:off x="714378" y="723185"/>
            <a:ext cx="5261120" cy="0"/>
          </a:xfrm>
          <a:prstGeom prst="line">
            <a:avLst/>
          </a:prstGeom>
          <a:ln w="1270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73750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ubrik 1">
            <a:extLst>
              <a:ext uri="{FF2B5EF4-FFF2-40B4-BE49-F238E27FC236}">
                <a16:creationId xmlns:a16="http://schemas.microsoft.com/office/drawing/2014/main" id="{A3BB4F45-F719-41C8-A4B4-F002ED63A0D9}"/>
              </a:ext>
            </a:extLst>
          </p:cNvPr>
          <p:cNvSpPr txBox="1">
            <a:spLocks/>
          </p:cNvSpPr>
          <p:nvPr/>
        </p:nvSpPr>
        <p:spPr>
          <a:xfrm>
            <a:off x="954405" y="918065"/>
            <a:ext cx="10745788" cy="804460"/>
          </a:xfrm>
          <a:prstGeom prst="rect">
            <a:avLst/>
          </a:prstGeom>
          <a:effectLst>
            <a:outerShdw blurRad="38100" dist="25400" dir="2700000" algn="tl" rotWithShape="0">
              <a:prstClr val="black">
                <a:alpha val="40000"/>
              </a:prstClr>
            </a:outerShdw>
          </a:effectLst>
        </p:spPr>
        <p:txBody>
          <a:bodyPr lIns="68580" tIns="34290" rIns="68580" bIns="34290"/>
          <a:lstStyle>
            <a:lvl1pPr algn="l" defTabSz="1219170" rtl="0" eaLnBrk="1" latinLnBrk="0" hangingPunct="1">
              <a:lnSpc>
                <a:spcPct val="90000"/>
              </a:lnSpc>
              <a:spcBef>
                <a:spcPct val="0"/>
              </a:spcBef>
              <a:buNone/>
              <a:defRPr sz="3200" kern="1200">
                <a:solidFill>
                  <a:schemeClr val="tx1"/>
                </a:solidFill>
                <a:latin typeface="+mj-lt"/>
                <a:ea typeface="+mj-ea"/>
                <a:cs typeface="+mj-cs"/>
              </a:defRPr>
            </a:lvl1pPr>
          </a:lstStyle>
          <a:p>
            <a:pPr marL="0" marR="0" lvl="0" indent="0" algn="l" defTabSz="1219170" rtl="0" eaLnBrk="1" fontAlgn="auto" latinLnBrk="0" hangingPunct="1">
              <a:lnSpc>
                <a:spcPct val="100000"/>
              </a:lnSpc>
              <a:spcBef>
                <a:spcPct val="0"/>
              </a:spcBef>
              <a:spcAft>
                <a:spcPts val="0"/>
              </a:spcAft>
              <a:buClrTx/>
              <a:buSzTx/>
              <a:buFontTx/>
              <a:buNone/>
              <a:tabLst/>
              <a:defRPr/>
            </a:pPr>
            <a:r>
              <a:rPr kumimoji="0" lang="sv-SE" sz="3200" b="0" i="0" u="none" strike="noStrike" kern="1200" cap="none" spc="0" normalizeH="0" baseline="0" noProof="0" dirty="0">
                <a:ln>
                  <a:noFill/>
                </a:ln>
                <a:solidFill>
                  <a:srgbClr val="EAEAEA"/>
                </a:solidFill>
                <a:effectLst/>
                <a:uLnTx/>
                <a:uFillTx/>
                <a:latin typeface="Arial" panose="020B0604020202020204"/>
                <a:ea typeface="Verdana" panose="020B0604030504040204" pitchFamily="34" charset="0"/>
                <a:cs typeface="Verdana" panose="020B0604030504040204" pitchFamily="34" charset="0"/>
              </a:rPr>
              <a:t>Pre-</a:t>
            </a:r>
            <a:r>
              <a:rPr kumimoji="0" lang="sv-SE" sz="3200" b="0" i="0" u="none" strike="noStrike" kern="1200" cap="none" spc="0" normalizeH="0" baseline="0" noProof="0" dirty="0" err="1">
                <a:ln>
                  <a:noFill/>
                </a:ln>
                <a:solidFill>
                  <a:srgbClr val="EAEAEA"/>
                </a:solidFill>
                <a:effectLst/>
                <a:uLnTx/>
                <a:uFillTx/>
                <a:latin typeface="Arial" panose="020B0604020202020204"/>
                <a:ea typeface="Verdana" panose="020B0604030504040204" pitchFamily="34" charset="0"/>
                <a:cs typeface="Verdana" panose="020B0604030504040204" pitchFamily="34" charset="0"/>
              </a:rPr>
              <a:t>commercial</a:t>
            </a:r>
            <a:r>
              <a:rPr kumimoji="0" lang="sv-SE" sz="3200" b="0" i="0" u="none" strike="noStrike" kern="1200" cap="none" spc="0" normalizeH="0" baseline="0" noProof="0" dirty="0">
                <a:ln>
                  <a:noFill/>
                </a:ln>
                <a:solidFill>
                  <a:srgbClr val="EAEAEA"/>
                </a:solidFill>
                <a:effectLst/>
                <a:uLnTx/>
                <a:uFillTx/>
                <a:latin typeface="Arial" panose="020B0604020202020204"/>
                <a:ea typeface="Verdana" panose="020B0604030504040204" pitchFamily="34" charset="0"/>
                <a:cs typeface="Verdana" panose="020B0604030504040204" pitchFamily="34" charset="0"/>
              </a:rPr>
              <a:t> </a:t>
            </a:r>
            <a:r>
              <a:rPr kumimoji="0" lang="sv-SE" sz="3200" b="0" i="0" u="none" strike="noStrike" kern="1200" cap="none" spc="0" normalizeH="0" baseline="0" noProof="0" dirty="0" err="1">
                <a:ln>
                  <a:noFill/>
                </a:ln>
                <a:solidFill>
                  <a:srgbClr val="EAEAEA"/>
                </a:solidFill>
                <a:effectLst/>
                <a:uLnTx/>
                <a:uFillTx/>
                <a:latin typeface="Arial" panose="020B0604020202020204"/>
                <a:ea typeface="Verdana" panose="020B0604030504040204" pitchFamily="34" charset="0"/>
                <a:cs typeface="Verdana" panose="020B0604030504040204" pitchFamily="34" charset="0"/>
              </a:rPr>
              <a:t>procurement</a:t>
            </a:r>
            <a:r>
              <a:rPr kumimoji="0" lang="sv-SE" sz="3200" b="0" i="0" u="none" strike="noStrike" kern="1200" cap="none" spc="0" normalizeH="0" baseline="0" noProof="0" dirty="0">
                <a:ln>
                  <a:noFill/>
                </a:ln>
                <a:solidFill>
                  <a:srgbClr val="EAEAEA"/>
                </a:solidFill>
                <a:effectLst/>
                <a:uLnTx/>
                <a:uFillTx/>
                <a:latin typeface="Arial" panose="020B0604020202020204"/>
                <a:ea typeface="Verdana" panose="020B0604030504040204" pitchFamily="34" charset="0"/>
                <a:cs typeface="Verdana" panose="020B0604030504040204" pitchFamily="34" charset="0"/>
              </a:rPr>
              <a:t> (PCP)</a:t>
            </a:r>
          </a:p>
        </p:txBody>
      </p:sp>
      <p:pic>
        <p:nvPicPr>
          <p:cNvPr id="11" name="Bildobjekt 10">
            <a:extLst>
              <a:ext uri="{FF2B5EF4-FFF2-40B4-BE49-F238E27FC236}">
                <a16:creationId xmlns:a16="http://schemas.microsoft.com/office/drawing/2014/main" id="{A7B91C9E-F05A-1A46-8394-B7D7AFCD90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05130" y="6351156"/>
            <a:ext cx="1332607" cy="155954"/>
          </a:xfrm>
          <a:prstGeom prst="rect">
            <a:avLst/>
          </a:prstGeom>
        </p:spPr>
      </p:pic>
      <p:pic>
        <p:nvPicPr>
          <p:cNvPr id="12" name="Bildobjekt 11" descr="En bild som visar ritning, mat, dator&#10;&#10;Automatiskt genererad beskrivning">
            <a:extLst>
              <a:ext uri="{FF2B5EF4-FFF2-40B4-BE49-F238E27FC236}">
                <a16:creationId xmlns:a16="http://schemas.microsoft.com/office/drawing/2014/main" id="{BA457535-8091-D341-BB77-C641336C0CC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4263" y="6060747"/>
            <a:ext cx="1692380" cy="444292"/>
          </a:xfrm>
          <a:prstGeom prst="rect">
            <a:avLst/>
          </a:prstGeom>
        </p:spPr>
      </p:pic>
      <p:sp>
        <p:nvSpPr>
          <p:cNvPr id="2" name="textruta 1">
            <a:extLst>
              <a:ext uri="{FF2B5EF4-FFF2-40B4-BE49-F238E27FC236}">
                <a16:creationId xmlns:a16="http://schemas.microsoft.com/office/drawing/2014/main" id="{8BE49496-6B1F-4F7A-85FF-5DCE4420F8B6}"/>
              </a:ext>
            </a:extLst>
          </p:cNvPr>
          <p:cNvSpPr txBox="1"/>
          <p:nvPr/>
        </p:nvSpPr>
        <p:spPr>
          <a:xfrm>
            <a:off x="1046747" y="2180142"/>
            <a:ext cx="10154653" cy="3020763"/>
          </a:xfrm>
          <a:prstGeom prst="rect">
            <a:avLst/>
          </a:prstGeom>
          <a:noFill/>
        </p:spPr>
        <p:txBody>
          <a:bodyPr wrap="square" lIns="0" tIns="0" rIns="0" bIns="0" rtlCol="0">
            <a:spAutoFit/>
          </a:bodyPr>
          <a:lstStyle/>
          <a:p>
            <a:pPr marL="285750" marR="0" lvl="0" indent="-285750" algn="l" defTabSz="914400" rtl="0" eaLnBrk="1" fontAlgn="auto" latinLnBrk="0" hangingPunct="1">
              <a:lnSpc>
                <a:spcPct val="150000"/>
              </a:lnSpc>
              <a:spcBef>
                <a:spcPts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95000"/>
                  </a:srgbClr>
                </a:solidFill>
                <a:effectLst/>
                <a:uLnTx/>
                <a:uFillTx/>
                <a:latin typeface="Arial" panose="020B0604020202020204" pitchFamily="34" charset="0"/>
                <a:ea typeface="+mn-ea"/>
                <a:cs typeface="+mn-cs"/>
              </a:rPr>
              <a:t>challenges industry from the demand side to develop innovative </a:t>
            </a:r>
            <a:r>
              <a:rPr kumimoji="0" lang="en-US" sz="2000" b="0" i="0" u="none" strike="noStrike" kern="1200" cap="none" spc="0" normalizeH="0" baseline="0" noProof="0" dirty="0">
                <a:ln>
                  <a:noFill/>
                </a:ln>
                <a:solidFill>
                  <a:srgbClr val="FF9300">
                    <a:lumMod val="60000"/>
                    <a:lumOff val="40000"/>
                  </a:srgbClr>
                </a:solidFill>
                <a:effectLst/>
                <a:uLnTx/>
                <a:uFillTx/>
                <a:latin typeface="Arial" panose="020B0604020202020204" pitchFamily="34" charset="0"/>
                <a:ea typeface="+mn-ea"/>
                <a:cs typeface="+mn-cs"/>
              </a:rPr>
              <a:t>solutions for public sector needs</a:t>
            </a:r>
          </a:p>
          <a:p>
            <a:pPr marL="285750" marR="0" lvl="0" indent="-285750" algn="l" defTabSz="914400" rtl="0" eaLnBrk="1" fontAlgn="auto" latinLnBrk="0" hangingPunct="1">
              <a:lnSpc>
                <a:spcPct val="150000"/>
              </a:lnSpc>
              <a:spcBef>
                <a:spcPts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95000"/>
                  </a:srgbClr>
                </a:solidFill>
                <a:effectLst/>
                <a:uLnTx/>
                <a:uFillTx/>
                <a:latin typeface="Arial" panose="020B0604020202020204" pitchFamily="34" charset="0"/>
                <a:ea typeface="+mn-ea"/>
                <a:cs typeface="+mn-cs"/>
              </a:rPr>
              <a:t>provides a first customer reference that enables companies to create </a:t>
            </a:r>
            <a:r>
              <a:rPr kumimoji="0" lang="en-US" sz="2000" b="0" i="0" u="none" strike="noStrike" kern="1200" cap="none" spc="0" normalizeH="0" baseline="0" noProof="0" dirty="0">
                <a:ln>
                  <a:noFill/>
                </a:ln>
                <a:solidFill>
                  <a:srgbClr val="FF9300">
                    <a:lumMod val="60000"/>
                    <a:lumOff val="40000"/>
                  </a:srgbClr>
                </a:solidFill>
                <a:effectLst/>
                <a:uLnTx/>
                <a:uFillTx/>
                <a:latin typeface="Arial" panose="020B0604020202020204" pitchFamily="34" charset="0"/>
                <a:ea typeface="+mn-ea"/>
                <a:cs typeface="+mn-cs"/>
              </a:rPr>
              <a:t>competitive advantage (de-risking the investment)</a:t>
            </a:r>
          </a:p>
          <a:p>
            <a:pPr marL="285750" marR="0" lvl="0" indent="-285750" algn="l" defTabSz="914400" rtl="0" eaLnBrk="1" fontAlgn="auto" latinLnBrk="0" hangingPunct="1">
              <a:lnSpc>
                <a:spcPct val="150000"/>
              </a:lnSpc>
              <a:spcBef>
                <a:spcPts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95000"/>
                  </a:srgbClr>
                </a:solidFill>
                <a:effectLst/>
                <a:uLnTx/>
                <a:uFillTx/>
                <a:latin typeface="Arial" panose="020B0604020202020204" pitchFamily="34" charset="0"/>
                <a:ea typeface="+mn-ea"/>
                <a:cs typeface="+mn-cs"/>
              </a:rPr>
              <a:t>enables public procurers to compare alternative potential solution approaches […] to address the public need</a:t>
            </a:r>
            <a:endParaRPr kumimoji="0" lang="sv-SE" sz="2000" b="0" i="0" u="none" strike="noStrike" kern="1200" cap="none" spc="0" normalizeH="0" baseline="0" noProof="0" dirty="0" err="1">
              <a:ln>
                <a:noFill/>
              </a:ln>
              <a:solidFill>
                <a:srgbClr val="FFFFFF">
                  <a:lumMod val="9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972058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a:extLst>
              <a:ext uri="{FF2B5EF4-FFF2-40B4-BE49-F238E27FC236}">
                <a16:creationId xmlns:a16="http://schemas.microsoft.com/office/drawing/2014/main" id="{EAEF01C7-4D85-445C-9F82-3C3E604DFE65}"/>
              </a:ext>
            </a:extLst>
          </p:cNvPr>
          <p:cNvSpPr>
            <a:spLocks noGrp="1"/>
          </p:cNvSpPr>
          <p:nvPr>
            <p:ph type="body" sz="quarter" idx="14"/>
          </p:nvPr>
        </p:nvSpPr>
        <p:spPr>
          <a:xfrm>
            <a:off x="714375" y="981075"/>
            <a:ext cx="10728326" cy="708025"/>
          </a:xfrm>
        </p:spPr>
        <p:txBody>
          <a:bodyPr/>
          <a:lstStyle/>
          <a:p>
            <a:r>
              <a:rPr lang="en-US" sz="2400" dirty="0">
                <a:latin typeface="+mj-lt"/>
                <a:ea typeface="Verdana" panose="020B0604030504040204" pitchFamily="34" charset="0"/>
              </a:rPr>
              <a:t>Pre-commercial procurement (PCP) for integrated care solutions</a:t>
            </a:r>
            <a:endParaRPr lang="sv-SE" dirty="0"/>
          </a:p>
        </p:txBody>
      </p:sp>
      <p:sp>
        <p:nvSpPr>
          <p:cNvPr id="4" name="Rubrik 3">
            <a:extLst>
              <a:ext uri="{FF2B5EF4-FFF2-40B4-BE49-F238E27FC236}">
                <a16:creationId xmlns:a16="http://schemas.microsoft.com/office/drawing/2014/main" id="{5990BA50-2060-4177-9CFD-F1E88E3840A7}"/>
              </a:ext>
            </a:extLst>
          </p:cNvPr>
          <p:cNvSpPr>
            <a:spLocks noGrp="1"/>
          </p:cNvSpPr>
          <p:nvPr>
            <p:ph type="title"/>
          </p:nvPr>
        </p:nvSpPr>
        <p:spPr/>
        <p:txBody>
          <a:bodyPr/>
          <a:lstStyle/>
          <a:p>
            <a:pPr algn="l"/>
            <a:r>
              <a:rPr lang="en-US" sz="3200" dirty="0">
                <a:latin typeface="+mj-lt"/>
                <a:ea typeface="Verdana" panose="020B0604030504040204" pitchFamily="34" charset="0"/>
              </a:rPr>
              <a:t>SC1-BHC-20A-2020:</a:t>
            </a:r>
            <a:endParaRPr lang="sv-SE" sz="3200" dirty="0">
              <a:latin typeface="+mj-lt"/>
              <a:ea typeface="Verdana" panose="020B0604030504040204" pitchFamily="34" charset="0"/>
            </a:endParaRPr>
          </a:p>
        </p:txBody>
      </p:sp>
      <p:sp>
        <p:nvSpPr>
          <p:cNvPr id="5" name="textruta 4">
            <a:extLst>
              <a:ext uri="{FF2B5EF4-FFF2-40B4-BE49-F238E27FC236}">
                <a16:creationId xmlns:a16="http://schemas.microsoft.com/office/drawing/2014/main" id="{2B04224C-E911-49C3-990B-E0280FC6C0AE}"/>
              </a:ext>
            </a:extLst>
          </p:cNvPr>
          <p:cNvSpPr txBox="1"/>
          <p:nvPr/>
        </p:nvSpPr>
        <p:spPr>
          <a:xfrm>
            <a:off x="2117872" y="2491383"/>
            <a:ext cx="10917644" cy="3385542"/>
          </a:xfrm>
          <a:prstGeom prst="rect">
            <a:avLst/>
          </a:prstGeom>
          <a:noFill/>
        </p:spPr>
        <p:txBody>
          <a:bodyPr wrap="square" lIns="0" tIns="0" rIns="0" bIns="0" rtlCol="0">
            <a:spAutoFit/>
          </a:bodyPr>
          <a:lstStyle/>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formal or informal, </a:t>
            </a:r>
            <a:r>
              <a:rPr kumimoji="0" lang="en-US" sz="1800" b="0" i="0" u="none" strike="noStrike" kern="1600" cap="none" spc="0" normalizeH="0" baseline="0" noProof="0" dirty="0" err="1">
                <a:ln>
                  <a:noFill/>
                </a:ln>
                <a:solidFill>
                  <a:srgbClr val="FFFFFF"/>
                </a:solidFill>
                <a:effectLst/>
                <a:uLnTx/>
                <a:uFillTx/>
                <a:latin typeface="Arial" panose="020B0604020202020204" pitchFamily="34" charset="0"/>
                <a:ea typeface="+mn-ea"/>
                <a:cs typeface="Times New Roman" panose="02020603050405020304" pitchFamily="18" charset="0"/>
              </a:rPr>
              <a:t>organisational</a:t>
            </a: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 solutions, personal-health and self-care solutions, </a:t>
            </a:r>
            <a:b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b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professional care solutions, ICT-based solutions </a:t>
            </a:r>
            <a:endParaRPr kumimoji="0" lang="sv-SE"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all areas of public sector interest [within care]</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one specific solution/technology field or end-to-end solutions </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endPar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endParaRPr kumimoji="0" lang="sv-SE"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demonstrate sustainability of the action beyond the life of the project</a:t>
            </a:r>
            <a:endParaRPr kumimoji="0" lang="sv-SE"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r>
              <a:rPr kumimoji="0" lang="en-US" sz="1800" b="0" i="1" u="none" strike="noStrike" kern="1600" cap="none" spc="0" normalizeH="0" baseline="0" noProof="0" dirty="0" err="1">
                <a:ln>
                  <a:noFill/>
                </a:ln>
                <a:solidFill>
                  <a:srgbClr val="FFFFFF"/>
                </a:solidFill>
                <a:effectLst/>
                <a:uLnTx/>
                <a:uFillTx/>
                <a:latin typeface="Arial" panose="020B0604020202020204" pitchFamily="34" charset="0"/>
                <a:ea typeface="+mn-ea"/>
                <a:cs typeface="Times New Roman" panose="02020603050405020304" pitchFamily="18" charset="0"/>
              </a:rPr>
              <a:t>mobilise</a:t>
            </a:r>
            <a:r>
              <a:rPr kumimoji="0" lang="en-US" sz="1800" b="0" i="1"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 substantial additional national budgets for PCP and PPI</a:t>
            </a:r>
            <a:endParaRPr kumimoji="0" lang="sv-SE"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remove obstacles for introducing the innovative solutions to be procured into the market</a:t>
            </a:r>
            <a:endParaRPr kumimoji="0" lang="sv-SE"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dirty="0" err="1">
              <a:ln>
                <a:noFill/>
              </a:ln>
              <a:solidFill>
                <a:srgbClr val="FFFFFF"/>
              </a:solidFill>
              <a:effectLst/>
              <a:uLnTx/>
              <a:uFillTx/>
              <a:latin typeface="Arial" panose="020B0604020202020204"/>
              <a:ea typeface="+mn-ea"/>
              <a:cs typeface="+mn-cs"/>
            </a:endParaRPr>
          </a:p>
        </p:txBody>
      </p:sp>
      <p:sp>
        <p:nvSpPr>
          <p:cNvPr id="8" name="textruta 7">
            <a:extLst>
              <a:ext uri="{FF2B5EF4-FFF2-40B4-BE49-F238E27FC236}">
                <a16:creationId xmlns:a16="http://schemas.microsoft.com/office/drawing/2014/main" id="{CA21B0D2-182B-42B0-8194-5F2A72998011}"/>
              </a:ext>
            </a:extLst>
          </p:cNvPr>
          <p:cNvSpPr txBox="1"/>
          <p:nvPr/>
        </p:nvSpPr>
        <p:spPr>
          <a:xfrm>
            <a:off x="1207792" y="1850534"/>
            <a:ext cx="1518462"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srgbClr val="FFFFFF"/>
                </a:solidFill>
                <a:effectLst/>
                <a:uLnTx/>
                <a:uFillTx/>
                <a:latin typeface="Arial" panose="020B0604020202020204"/>
                <a:ea typeface="+mn-ea"/>
                <a:cs typeface="+mn-cs"/>
              </a:rPr>
              <a:t>Scope:</a:t>
            </a:r>
          </a:p>
        </p:txBody>
      </p:sp>
      <p:sp>
        <p:nvSpPr>
          <p:cNvPr id="9" name="textruta 8">
            <a:extLst>
              <a:ext uri="{FF2B5EF4-FFF2-40B4-BE49-F238E27FC236}">
                <a16:creationId xmlns:a16="http://schemas.microsoft.com/office/drawing/2014/main" id="{02C40969-E2D0-4680-8737-6B82C490C28A}"/>
              </a:ext>
            </a:extLst>
          </p:cNvPr>
          <p:cNvSpPr txBox="1"/>
          <p:nvPr/>
        </p:nvSpPr>
        <p:spPr>
          <a:xfrm>
            <a:off x="714375" y="2502016"/>
            <a:ext cx="1167588" cy="2769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err="1">
                <a:ln>
                  <a:noFill/>
                </a:ln>
                <a:solidFill>
                  <a:srgbClr val="FF9300">
                    <a:lumMod val="60000"/>
                    <a:lumOff val="40000"/>
                  </a:srgbClr>
                </a:solidFill>
                <a:effectLst/>
                <a:uLnTx/>
                <a:uFillTx/>
                <a:latin typeface="Arial" panose="020B0604020202020204"/>
                <a:ea typeface="+mn-ea"/>
                <a:cs typeface="+mn-cs"/>
              </a:rPr>
              <a:t>What</a:t>
            </a:r>
            <a:r>
              <a:rPr kumimoji="0" lang="sv-SE" sz="1800" b="0" i="0" u="none" strike="noStrike" kern="1200" cap="none" spc="0" normalizeH="0" baseline="0" noProof="0" dirty="0">
                <a:ln>
                  <a:noFill/>
                </a:ln>
                <a:solidFill>
                  <a:srgbClr val="FF9300">
                    <a:lumMod val="60000"/>
                    <a:lumOff val="40000"/>
                  </a:srgbClr>
                </a:solidFill>
                <a:effectLst/>
                <a:uLnTx/>
                <a:uFillTx/>
                <a:latin typeface="Arial" panose="020B0604020202020204"/>
                <a:ea typeface="+mn-ea"/>
                <a:cs typeface="+mn-cs"/>
              </a:rPr>
              <a:t>?</a:t>
            </a:r>
          </a:p>
        </p:txBody>
      </p:sp>
      <p:sp>
        <p:nvSpPr>
          <p:cNvPr id="10" name="textruta 9">
            <a:extLst>
              <a:ext uri="{FF2B5EF4-FFF2-40B4-BE49-F238E27FC236}">
                <a16:creationId xmlns:a16="http://schemas.microsoft.com/office/drawing/2014/main" id="{8312CA8A-35BA-4310-ADEA-FD0200B2461B}"/>
              </a:ext>
            </a:extLst>
          </p:cNvPr>
          <p:cNvSpPr txBox="1"/>
          <p:nvPr/>
        </p:nvSpPr>
        <p:spPr>
          <a:xfrm>
            <a:off x="714375" y="4520412"/>
            <a:ext cx="1167588" cy="2769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err="1">
                <a:ln>
                  <a:noFill/>
                </a:ln>
                <a:solidFill>
                  <a:srgbClr val="FF9300">
                    <a:lumMod val="60000"/>
                    <a:lumOff val="40000"/>
                  </a:srgbClr>
                </a:solidFill>
                <a:effectLst/>
                <a:uLnTx/>
                <a:uFillTx/>
                <a:latin typeface="Arial" panose="020B0604020202020204"/>
                <a:ea typeface="+mn-ea"/>
                <a:cs typeface="+mn-cs"/>
              </a:rPr>
              <a:t>How</a:t>
            </a:r>
            <a:r>
              <a:rPr kumimoji="0" lang="sv-SE" sz="1800" b="0" i="0" u="none" strike="noStrike" kern="1200" cap="none" spc="0" normalizeH="0" baseline="0" noProof="0" dirty="0">
                <a:ln>
                  <a:noFill/>
                </a:ln>
                <a:solidFill>
                  <a:srgbClr val="FF9300">
                    <a:lumMod val="60000"/>
                    <a:lumOff val="40000"/>
                  </a:srgbClr>
                </a:solidFill>
                <a:effectLst/>
                <a:uLnTx/>
                <a:uFillTx/>
                <a:latin typeface="Arial" panose="020B0604020202020204"/>
                <a:ea typeface="+mn-ea"/>
                <a:cs typeface="+mn-cs"/>
              </a:rPr>
              <a:t>?</a:t>
            </a:r>
          </a:p>
        </p:txBody>
      </p:sp>
    </p:spTree>
    <p:extLst>
      <p:ext uri="{BB962C8B-B14F-4D97-AF65-F5344CB8AC3E}">
        <p14:creationId xmlns:p14="http://schemas.microsoft.com/office/powerpoint/2010/main" val="19543939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a:extLst>
              <a:ext uri="{FF2B5EF4-FFF2-40B4-BE49-F238E27FC236}">
                <a16:creationId xmlns:a16="http://schemas.microsoft.com/office/drawing/2014/main" id="{EAEF01C7-4D85-445C-9F82-3C3E604DFE65}"/>
              </a:ext>
            </a:extLst>
          </p:cNvPr>
          <p:cNvSpPr>
            <a:spLocks noGrp="1"/>
          </p:cNvSpPr>
          <p:nvPr>
            <p:ph type="body" sz="quarter" idx="14"/>
          </p:nvPr>
        </p:nvSpPr>
        <p:spPr>
          <a:xfrm>
            <a:off x="714375" y="981075"/>
            <a:ext cx="10728326" cy="708025"/>
          </a:xfrm>
        </p:spPr>
        <p:txBody>
          <a:bodyPr/>
          <a:lstStyle/>
          <a:p>
            <a:r>
              <a:rPr lang="en-US" sz="2400" dirty="0">
                <a:latin typeface="+mj-lt"/>
                <a:ea typeface="Verdana" panose="020B0604030504040204" pitchFamily="34" charset="0"/>
              </a:rPr>
              <a:t>Pre-commercial procurement (PCP) for integrated care solutions</a:t>
            </a:r>
            <a:endParaRPr lang="sv-SE" dirty="0"/>
          </a:p>
        </p:txBody>
      </p:sp>
      <p:sp>
        <p:nvSpPr>
          <p:cNvPr id="4" name="Rubrik 3">
            <a:extLst>
              <a:ext uri="{FF2B5EF4-FFF2-40B4-BE49-F238E27FC236}">
                <a16:creationId xmlns:a16="http://schemas.microsoft.com/office/drawing/2014/main" id="{5990BA50-2060-4177-9CFD-F1E88E3840A7}"/>
              </a:ext>
            </a:extLst>
          </p:cNvPr>
          <p:cNvSpPr>
            <a:spLocks noGrp="1"/>
          </p:cNvSpPr>
          <p:nvPr>
            <p:ph type="title"/>
          </p:nvPr>
        </p:nvSpPr>
        <p:spPr/>
        <p:txBody>
          <a:bodyPr/>
          <a:lstStyle/>
          <a:p>
            <a:pPr algn="l"/>
            <a:r>
              <a:rPr lang="en-US" sz="3200" dirty="0">
                <a:latin typeface="+mj-lt"/>
                <a:ea typeface="Verdana" panose="020B0604030504040204" pitchFamily="34" charset="0"/>
              </a:rPr>
              <a:t>SC1-BHC-20A-2020:</a:t>
            </a:r>
            <a:endParaRPr lang="sv-SE" sz="3200" dirty="0">
              <a:latin typeface="+mj-lt"/>
              <a:ea typeface="Verdana" panose="020B0604030504040204" pitchFamily="34" charset="0"/>
            </a:endParaRPr>
          </a:p>
        </p:txBody>
      </p:sp>
      <p:sp>
        <p:nvSpPr>
          <p:cNvPr id="5" name="textruta 4">
            <a:extLst>
              <a:ext uri="{FF2B5EF4-FFF2-40B4-BE49-F238E27FC236}">
                <a16:creationId xmlns:a16="http://schemas.microsoft.com/office/drawing/2014/main" id="{2B04224C-E911-49C3-990B-E0280FC6C0AE}"/>
              </a:ext>
            </a:extLst>
          </p:cNvPr>
          <p:cNvSpPr txBox="1"/>
          <p:nvPr/>
        </p:nvSpPr>
        <p:spPr>
          <a:xfrm>
            <a:off x="2117872" y="2491383"/>
            <a:ext cx="8110649" cy="1841530"/>
          </a:xfrm>
          <a:prstGeom prst="rect">
            <a:avLst/>
          </a:prstGeom>
          <a:noFill/>
        </p:spPr>
        <p:txBody>
          <a:bodyPr wrap="square" lIns="0" tIns="0" rIns="0" bIns="0" rtlCol="0">
            <a:spAutoFit/>
          </a:bodyPr>
          <a:lstStyle/>
          <a:p>
            <a:pPr marL="342900" marR="0" lvl="0" indent="-342900" algn="l" defTabSz="914400" rtl="0" eaLnBrk="1" fontAlgn="auto" latinLnBrk="0" hangingPunct="1">
              <a:lnSpc>
                <a:spcPct val="15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9300">
                    <a:lumMod val="60000"/>
                    <a:lumOff val="40000"/>
                  </a:srgbClr>
                </a:solidFill>
                <a:effectLst/>
                <a:uLnTx/>
                <a:uFillTx/>
                <a:latin typeface="Arial" panose="020B0604020202020204" pitchFamily="34" charset="0"/>
                <a:ea typeface="+mn-ea"/>
                <a:cs typeface="Times New Roman" panose="02020603050405020304" pitchFamily="18" charset="0"/>
              </a:rPr>
              <a:t>Reduced fragmentation </a:t>
            </a: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of demand</a:t>
            </a:r>
          </a:p>
          <a:p>
            <a:pPr marL="342900" marR="0" lvl="0" indent="-342900" algn="l" defTabSz="914400" rtl="0" eaLnBrk="1" fontAlgn="auto" latinLnBrk="0" hangingPunct="1">
              <a:lnSpc>
                <a:spcPct val="15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Increased opportunities for wide market uptake</a:t>
            </a:r>
          </a:p>
          <a:p>
            <a:pPr marL="342900" marR="0" lvl="0" indent="-342900" algn="l" defTabSz="914400" rtl="0" eaLnBrk="1" fontAlgn="auto" latinLnBrk="0" hangingPunct="1">
              <a:lnSpc>
                <a:spcPct val="15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Wide publication of results</a:t>
            </a:r>
          </a:p>
          <a:p>
            <a:pPr marL="342900" marR="0" lvl="0" indent="-342900" algn="l" defTabSz="914400" rtl="0" eaLnBrk="1" fontAlgn="auto" latinLnBrk="0" hangingPunct="1">
              <a:lnSpc>
                <a:spcPct val="150000"/>
              </a:lnSpc>
              <a:spcBef>
                <a:spcPts val="0"/>
              </a:spcBef>
              <a:spcAft>
                <a:spcPts val="600"/>
              </a:spcAft>
              <a:buClrTx/>
              <a:buSzTx/>
              <a:buFont typeface="Arial" panose="020B0604020202020204" pitchFamily="34" charset="0"/>
              <a:buChar char="•"/>
              <a:tabLst>
                <a:tab pos="457200" algn="l"/>
              </a:tabLst>
              <a:defRPr/>
            </a:pPr>
            <a:r>
              <a:rPr kumimoji="0" lang="en-US" sz="1800" b="0" i="0" u="none" strike="noStrike" kern="1600" cap="none" spc="0" normalizeH="0" baseline="0" noProof="0" dirty="0">
                <a:ln>
                  <a:noFill/>
                </a:ln>
                <a:solidFill>
                  <a:srgbClr val="FFFFFF"/>
                </a:solidFill>
                <a:effectLst/>
                <a:uLnTx/>
                <a:uFillTx/>
                <a:latin typeface="Arial" panose="020B0604020202020204" pitchFamily="34" charset="0"/>
                <a:ea typeface="+mn-ea"/>
                <a:cs typeface="Times New Roman" panose="02020603050405020304" pitchFamily="18" charset="0"/>
              </a:rPr>
              <a:t>Contribution to </a:t>
            </a:r>
            <a:r>
              <a:rPr kumimoji="0" lang="en-US" sz="1800" b="0" i="0" u="none" strike="noStrike" kern="1600" cap="none" spc="0" normalizeH="0" baseline="0" noProof="0" dirty="0">
                <a:ln>
                  <a:noFill/>
                </a:ln>
                <a:solidFill>
                  <a:srgbClr val="FF9300">
                    <a:lumMod val="60000"/>
                    <a:lumOff val="40000"/>
                  </a:srgbClr>
                </a:solidFill>
                <a:effectLst/>
                <a:uLnTx/>
                <a:uFillTx/>
                <a:latin typeface="Arial" panose="020B0604020202020204" pitchFamily="34" charset="0"/>
                <a:ea typeface="+mn-ea"/>
                <a:cs typeface="Times New Roman" panose="02020603050405020304" pitchFamily="18" charset="0"/>
              </a:rPr>
              <a:t>standardisation, regulation or certification</a:t>
            </a:r>
            <a:endParaRPr kumimoji="0" lang="sv-SE" sz="1800" b="0" i="0" u="none" strike="noStrike" kern="1200" cap="none" spc="0" normalizeH="0" baseline="0" noProof="0" dirty="0" err="1">
              <a:ln>
                <a:noFill/>
              </a:ln>
              <a:solidFill>
                <a:srgbClr val="FF9300">
                  <a:lumMod val="60000"/>
                  <a:lumOff val="40000"/>
                </a:srgbClr>
              </a:solidFill>
              <a:effectLst/>
              <a:uLnTx/>
              <a:uFillTx/>
              <a:latin typeface="Arial" panose="020B0604020202020204"/>
              <a:ea typeface="+mn-ea"/>
              <a:cs typeface="+mn-cs"/>
            </a:endParaRPr>
          </a:p>
        </p:txBody>
      </p:sp>
      <p:sp>
        <p:nvSpPr>
          <p:cNvPr id="8" name="textruta 7">
            <a:extLst>
              <a:ext uri="{FF2B5EF4-FFF2-40B4-BE49-F238E27FC236}">
                <a16:creationId xmlns:a16="http://schemas.microsoft.com/office/drawing/2014/main" id="{CA21B0D2-182B-42B0-8194-5F2A72998011}"/>
              </a:ext>
            </a:extLst>
          </p:cNvPr>
          <p:cNvSpPr txBox="1"/>
          <p:nvPr/>
        </p:nvSpPr>
        <p:spPr>
          <a:xfrm>
            <a:off x="1207791" y="1850534"/>
            <a:ext cx="2056403"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err="1">
                <a:ln>
                  <a:noFill/>
                </a:ln>
                <a:solidFill>
                  <a:srgbClr val="FFFFFF"/>
                </a:solidFill>
                <a:effectLst/>
                <a:uLnTx/>
                <a:uFillTx/>
                <a:latin typeface="Arial" panose="020B0604020202020204"/>
                <a:ea typeface="+mn-ea"/>
                <a:cs typeface="+mn-cs"/>
              </a:rPr>
              <a:t>Expected</a:t>
            </a:r>
            <a:r>
              <a:rPr kumimoji="0" lang="sv-SE" sz="1800" b="0"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sv-SE" sz="1800" b="0" i="0" u="none" strike="noStrike" kern="1200" cap="none" spc="0" normalizeH="0" baseline="0" noProof="0" dirty="0" err="1">
                <a:ln>
                  <a:noFill/>
                </a:ln>
                <a:solidFill>
                  <a:srgbClr val="FFFFFF"/>
                </a:solidFill>
                <a:effectLst/>
                <a:uLnTx/>
                <a:uFillTx/>
                <a:latin typeface="Arial" panose="020B0604020202020204"/>
                <a:ea typeface="+mn-ea"/>
                <a:cs typeface="+mn-cs"/>
              </a:rPr>
              <a:t>Impact</a:t>
            </a:r>
            <a:r>
              <a:rPr kumimoji="0" lang="sv-SE" sz="1800" b="0" i="0" u="none" strike="noStrike" kern="1200" cap="none" spc="0" normalizeH="0" baseline="0" noProof="0" dirty="0">
                <a:ln>
                  <a:noFill/>
                </a:ln>
                <a:solidFill>
                  <a:srgbClr val="FFFFFF"/>
                </a:solidFill>
                <a:effectLst/>
                <a:uLnTx/>
                <a:uFillTx/>
                <a:latin typeface="Arial" panose="020B0604020202020204"/>
                <a:ea typeface="+mn-ea"/>
                <a:cs typeface="+mn-cs"/>
              </a:rPr>
              <a:t>:</a:t>
            </a:r>
          </a:p>
        </p:txBody>
      </p:sp>
    </p:spTree>
    <p:extLst>
      <p:ext uri="{BB962C8B-B14F-4D97-AF65-F5344CB8AC3E}">
        <p14:creationId xmlns:p14="http://schemas.microsoft.com/office/powerpoint/2010/main" val="43072020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en-US" dirty="0">
                <a:solidFill>
                  <a:schemeClr val="bg1"/>
                </a:solidFill>
              </a:rPr>
              <a:t>Pre-Commercial Procurement as a tool. Characteristics and advantages</a:t>
            </a:r>
            <a:br>
              <a:rPr lang="en-US" dirty="0">
                <a:solidFill>
                  <a:schemeClr val="bg1"/>
                </a:solidFill>
              </a:rPr>
            </a:br>
            <a:br>
              <a:rPr lang="en-US" dirty="0">
                <a:solidFill>
                  <a:schemeClr val="bg1"/>
                </a:solidFill>
              </a:rPr>
            </a:b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186599042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5B7B46-BD05-4B8E-90E6-4BE464C17B8F}"/>
              </a:ext>
            </a:extLst>
          </p:cNvPr>
          <p:cNvSpPr>
            <a:spLocks noGrp="1"/>
          </p:cNvSpPr>
          <p:nvPr>
            <p:ph type="title"/>
          </p:nvPr>
        </p:nvSpPr>
        <p:spPr/>
        <p:txBody>
          <a:bodyPr>
            <a:normAutofit/>
          </a:bodyPr>
          <a:lstStyle/>
          <a:p>
            <a:r>
              <a:rPr lang="es-ES" dirty="0" err="1">
                <a:solidFill>
                  <a:schemeClr val="accent3">
                    <a:lumMod val="60000"/>
                    <a:lumOff val="40000"/>
                  </a:schemeClr>
                </a:solidFill>
              </a:rPr>
              <a:t>Why</a:t>
            </a:r>
            <a:r>
              <a:rPr lang="es-ES" dirty="0">
                <a:solidFill>
                  <a:schemeClr val="accent3">
                    <a:lumMod val="60000"/>
                    <a:lumOff val="40000"/>
                  </a:schemeClr>
                </a:solidFill>
              </a:rPr>
              <a:t> </a:t>
            </a:r>
            <a:r>
              <a:rPr lang="es-ES" dirty="0" err="1">
                <a:solidFill>
                  <a:schemeClr val="accent3">
                    <a:lumMod val="60000"/>
                    <a:lumOff val="40000"/>
                  </a:schemeClr>
                </a:solidFill>
              </a:rPr>
              <a:t>public</a:t>
            </a:r>
            <a:r>
              <a:rPr lang="es-ES" dirty="0">
                <a:solidFill>
                  <a:schemeClr val="accent3">
                    <a:lumMod val="60000"/>
                    <a:lumOff val="40000"/>
                  </a:schemeClr>
                </a:solidFill>
              </a:rPr>
              <a:t> </a:t>
            </a:r>
            <a:r>
              <a:rPr lang="es-ES" dirty="0" err="1">
                <a:solidFill>
                  <a:schemeClr val="accent3">
                    <a:lumMod val="60000"/>
                    <a:lumOff val="40000"/>
                  </a:schemeClr>
                </a:solidFill>
              </a:rPr>
              <a:t>procurement</a:t>
            </a:r>
            <a:r>
              <a:rPr lang="es-ES" dirty="0">
                <a:solidFill>
                  <a:schemeClr val="accent3">
                    <a:lumMod val="60000"/>
                    <a:lumOff val="40000"/>
                  </a:schemeClr>
                </a:solidFill>
              </a:rPr>
              <a:t> </a:t>
            </a:r>
            <a:r>
              <a:rPr lang="es-ES" dirty="0" err="1">
                <a:solidFill>
                  <a:schemeClr val="accent3">
                    <a:lumMod val="60000"/>
                    <a:lumOff val="40000"/>
                  </a:schemeClr>
                </a:solidFill>
              </a:rPr>
              <a:t>is</a:t>
            </a:r>
            <a:r>
              <a:rPr lang="es-ES" dirty="0">
                <a:solidFill>
                  <a:schemeClr val="accent3">
                    <a:lumMod val="60000"/>
                    <a:lumOff val="40000"/>
                  </a:schemeClr>
                </a:solidFill>
              </a:rPr>
              <a:t> so </a:t>
            </a:r>
            <a:r>
              <a:rPr lang="es-ES" dirty="0" err="1">
                <a:solidFill>
                  <a:schemeClr val="accent3">
                    <a:lumMod val="60000"/>
                    <a:lumOff val="40000"/>
                  </a:schemeClr>
                </a:solidFill>
              </a:rPr>
              <a:t>important</a:t>
            </a:r>
            <a:r>
              <a:rPr lang="es-ES" dirty="0">
                <a:solidFill>
                  <a:schemeClr val="accent3">
                    <a:lumMod val="60000"/>
                    <a:lumOff val="40000"/>
                  </a:schemeClr>
                </a:solidFill>
              </a:rPr>
              <a:t>…</a:t>
            </a:r>
          </a:p>
        </p:txBody>
      </p:sp>
      <p:sp>
        <p:nvSpPr>
          <p:cNvPr id="3" name="Marcador de contenido 2">
            <a:extLst>
              <a:ext uri="{FF2B5EF4-FFF2-40B4-BE49-F238E27FC236}">
                <a16:creationId xmlns:a16="http://schemas.microsoft.com/office/drawing/2014/main" id="{3886B7F9-9DEA-458E-A6AA-61B7748ED5E7}"/>
              </a:ext>
            </a:extLst>
          </p:cNvPr>
          <p:cNvSpPr>
            <a:spLocks noGrp="1"/>
          </p:cNvSpPr>
          <p:nvPr>
            <p:ph sz="half" idx="1"/>
          </p:nvPr>
        </p:nvSpPr>
        <p:spPr/>
        <p:txBody>
          <a:bodyPr>
            <a:normAutofit/>
          </a:bodyPr>
          <a:lstStyle/>
          <a:p>
            <a:pPr>
              <a:buFont typeface="Arial" panose="020B0604020202020204" pitchFamily="34" charset="0"/>
              <a:buChar char="•"/>
            </a:pPr>
            <a:r>
              <a:rPr lang="en-US" sz="1500" b="0" i="0" dirty="0">
                <a:solidFill>
                  <a:schemeClr val="accent3">
                    <a:lumMod val="60000"/>
                    <a:lumOff val="40000"/>
                  </a:schemeClr>
                </a:solidFill>
                <a:effectLst/>
                <a:latin typeface="Arial" panose="020B0604020202020204" pitchFamily="34" charset="0"/>
              </a:rPr>
              <a:t>Every year, over 250 000 public authorities in the EU spend </a:t>
            </a:r>
            <a:r>
              <a:rPr lang="en-US" sz="1500" b="1" i="0" dirty="0">
                <a:solidFill>
                  <a:schemeClr val="accent3">
                    <a:lumMod val="60000"/>
                    <a:lumOff val="40000"/>
                  </a:schemeClr>
                </a:solidFill>
                <a:effectLst/>
                <a:latin typeface="Arial" panose="020B0604020202020204" pitchFamily="34" charset="0"/>
              </a:rPr>
              <a:t>around 14% of GDP (around €2 trillion per year) </a:t>
            </a:r>
            <a:r>
              <a:rPr lang="en-US" sz="1500" b="0" i="0" dirty="0">
                <a:solidFill>
                  <a:schemeClr val="accent3">
                    <a:lumMod val="60000"/>
                    <a:lumOff val="40000"/>
                  </a:schemeClr>
                </a:solidFill>
                <a:effectLst/>
                <a:latin typeface="Arial" panose="020B0604020202020204" pitchFamily="34" charset="0"/>
              </a:rPr>
              <a:t>on the purchase of services, works and supplies.</a:t>
            </a:r>
          </a:p>
          <a:p>
            <a:pPr>
              <a:buFont typeface="Arial" panose="020B0604020202020204" pitchFamily="34" charset="0"/>
              <a:buChar char="•"/>
            </a:pPr>
            <a:r>
              <a:rPr lang="en-US" sz="1500" b="1" i="0" dirty="0">
                <a:solidFill>
                  <a:schemeClr val="accent3">
                    <a:lumMod val="60000"/>
                    <a:lumOff val="40000"/>
                  </a:schemeClr>
                </a:solidFill>
                <a:effectLst/>
                <a:latin typeface="Arial" panose="020B0604020202020204" pitchFamily="34" charset="0"/>
              </a:rPr>
              <a:t>In many sectors </a:t>
            </a:r>
            <a:r>
              <a:rPr lang="en-US" sz="1500" b="0" i="0" dirty="0">
                <a:solidFill>
                  <a:schemeClr val="accent3">
                    <a:lumMod val="60000"/>
                    <a:lumOff val="40000"/>
                  </a:schemeClr>
                </a:solidFill>
                <a:effectLst/>
                <a:latin typeface="Arial" panose="020B0604020202020204" pitchFamily="34" charset="0"/>
              </a:rPr>
              <a:t>such as energy, transport, waste management, social protection and the provision of health or education services, </a:t>
            </a:r>
            <a:r>
              <a:rPr lang="en-US" sz="1500" b="1" i="0" dirty="0">
                <a:solidFill>
                  <a:schemeClr val="accent3">
                    <a:lumMod val="60000"/>
                    <a:lumOff val="40000"/>
                  </a:schemeClr>
                </a:solidFill>
                <a:effectLst/>
                <a:latin typeface="Arial" panose="020B0604020202020204" pitchFamily="34" charset="0"/>
              </a:rPr>
              <a:t>public authorities are the principal buyers. </a:t>
            </a:r>
          </a:p>
          <a:p>
            <a:pPr>
              <a:buFont typeface="Arial" panose="020B0604020202020204" pitchFamily="34" charset="0"/>
              <a:buChar char="•"/>
            </a:pPr>
            <a:r>
              <a:rPr lang="en-US" sz="1500" b="1" i="0" dirty="0">
                <a:solidFill>
                  <a:schemeClr val="accent3">
                    <a:lumMod val="60000"/>
                    <a:lumOff val="40000"/>
                  </a:schemeClr>
                </a:solidFill>
                <a:effectLst/>
                <a:latin typeface="Arial" panose="020B0604020202020204" pitchFamily="34" charset="0"/>
              </a:rPr>
              <a:t>The public sector can use procurement to boost jobs, growth and investment, and to create an economy that is more innovative, resource and energy efficient, and socially-inclusive.</a:t>
            </a:r>
          </a:p>
          <a:p>
            <a:pPr>
              <a:buFont typeface="Arial" panose="020B0604020202020204" pitchFamily="34" charset="0"/>
              <a:buChar char="•"/>
            </a:pPr>
            <a:r>
              <a:rPr lang="en-US" sz="1500" b="0" i="0" dirty="0">
                <a:solidFill>
                  <a:schemeClr val="accent3">
                    <a:lumMod val="60000"/>
                    <a:lumOff val="40000"/>
                  </a:schemeClr>
                </a:solidFill>
                <a:effectLst/>
                <a:latin typeface="Arial" panose="020B0604020202020204" pitchFamily="34" charset="0"/>
              </a:rPr>
              <a:t>High quality public services depend on modern, well-managed and efficient procurement. </a:t>
            </a:r>
          </a:p>
          <a:p>
            <a:pPr>
              <a:buFont typeface="Arial" panose="020B0604020202020204" pitchFamily="34" charset="0"/>
              <a:buChar char="•"/>
            </a:pPr>
            <a:r>
              <a:rPr lang="en-US" sz="1500" b="1" i="0" dirty="0">
                <a:solidFill>
                  <a:schemeClr val="accent3">
                    <a:lumMod val="60000"/>
                    <a:lumOff val="40000"/>
                  </a:schemeClr>
                </a:solidFill>
                <a:effectLst/>
                <a:latin typeface="Arial" panose="020B0604020202020204" pitchFamily="34" charset="0"/>
              </a:rPr>
              <a:t>Improving public procurement can yield big savings</a:t>
            </a:r>
            <a:r>
              <a:rPr lang="en-US" sz="1500" b="0" i="0" dirty="0">
                <a:solidFill>
                  <a:schemeClr val="accent3">
                    <a:lumMod val="60000"/>
                    <a:lumOff val="40000"/>
                  </a:schemeClr>
                </a:solidFill>
                <a:effectLst/>
                <a:latin typeface="Arial" panose="020B0604020202020204" pitchFamily="34" charset="0"/>
              </a:rPr>
              <a:t>: even a 1% efficiency gain could save €20 billion per year.</a:t>
            </a:r>
          </a:p>
          <a:p>
            <a:endParaRPr lang="es-ES" sz="1500" dirty="0">
              <a:solidFill>
                <a:schemeClr val="accent3">
                  <a:lumMod val="60000"/>
                  <a:lumOff val="40000"/>
                </a:schemeClr>
              </a:solidFill>
            </a:endParaRPr>
          </a:p>
        </p:txBody>
      </p:sp>
      <p:pic>
        <p:nvPicPr>
          <p:cNvPr id="9" name="Picture 2" descr="Resultado de imagen de public procurement">
            <a:extLst>
              <a:ext uri="{FF2B5EF4-FFF2-40B4-BE49-F238E27FC236}">
                <a16:creationId xmlns:a16="http://schemas.microsoft.com/office/drawing/2014/main" id="{A87AF18C-09D5-4FC3-B657-DC91B3C6F0EB}"/>
              </a:ext>
            </a:extLst>
          </p:cNvPr>
          <p:cNvPicPr>
            <a:picLocks noGrp="1" noChangeAspect="1" noChangeArrowheads="1"/>
          </p:cNvPicPr>
          <p:nvPr>
            <p:ph sz="half" idx="2"/>
          </p:nvPr>
        </p:nvPicPr>
        <p:blipFill>
          <a:blip r:embed="rId2">
            <a:extLst>
              <a:ext uri="{28A0092B-C50C-407E-A947-70E740481C1C}">
                <a14:useLocalDpi xmlns:a14="http://schemas.microsoft.com/office/drawing/2010/main"/>
              </a:ext>
            </a:extLst>
          </a:blip>
          <a:srcRect/>
          <a:stretch>
            <a:fillRect/>
          </a:stretch>
        </p:blipFill>
        <p:spPr bwMode="auto">
          <a:xfrm>
            <a:off x="7324725" y="3044031"/>
            <a:ext cx="2876550"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77258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674DEF-C374-473A-A3F7-CE2BD82313CE}"/>
              </a:ext>
            </a:extLst>
          </p:cNvPr>
          <p:cNvSpPr>
            <a:spLocks noGrp="1"/>
          </p:cNvSpPr>
          <p:nvPr>
            <p:ph type="title"/>
          </p:nvPr>
        </p:nvSpPr>
        <p:spPr/>
        <p:txBody>
          <a:bodyPr vert="horz" lIns="91440" tIns="45720" rIns="91440" bIns="45720" rtlCol="0" anchor="ctr">
            <a:normAutofit/>
          </a:bodyPr>
          <a:lstStyle/>
          <a:p>
            <a:r>
              <a:rPr lang="en-US" sz="3600" dirty="0">
                <a:solidFill>
                  <a:schemeClr val="accent3">
                    <a:lumMod val="60000"/>
                    <a:lumOff val="40000"/>
                  </a:schemeClr>
                </a:solidFill>
              </a:rPr>
              <a:t>Public procurement in Health systems</a:t>
            </a:r>
            <a:br>
              <a:rPr lang="en-US" sz="3600" dirty="0">
                <a:solidFill>
                  <a:schemeClr val="accent3">
                    <a:lumMod val="60000"/>
                    <a:lumOff val="40000"/>
                  </a:schemeClr>
                </a:solidFill>
              </a:rPr>
            </a:br>
            <a:r>
              <a:rPr lang="en-US" sz="3600" dirty="0">
                <a:solidFill>
                  <a:schemeClr val="accent3">
                    <a:lumMod val="60000"/>
                    <a:lumOff val="40000"/>
                  </a:schemeClr>
                </a:solidFill>
              </a:rPr>
              <a:t>- </a:t>
            </a:r>
            <a:r>
              <a:rPr lang="en-US" sz="3200" dirty="0">
                <a:solidFill>
                  <a:schemeClr val="accent3">
                    <a:lumMod val="60000"/>
                    <a:lumOff val="40000"/>
                  </a:schemeClr>
                </a:solidFill>
              </a:rPr>
              <a:t>Fundamental principles</a:t>
            </a:r>
            <a:endParaRPr lang="en-US" sz="3600" dirty="0">
              <a:solidFill>
                <a:schemeClr val="accent3">
                  <a:lumMod val="60000"/>
                  <a:lumOff val="40000"/>
                </a:schemeClr>
              </a:solidFill>
            </a:endParaRPr>
          </a:p>
        </p:txBody>
      </p:sp>
      <p:pic>
        <p:nvPicPr>
          <p:cNvPr id="3074" name="Picture 2" descr="Resultado de imagen de public procurement">
            <a:extLst>
              <a:ext uri="{FF2B5EF4-FFF2-40B4-BE49-F238E27FC236}">
                <a16:creationId xmlns:a16="http://schemas.microsoft.com/office/drawing/2014/main" id="{DFD4F7D5-355F-4BF5-AE9A-AC05EB8F2A4F}"/>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a:ext>
            </a:extLst>
          </a:blip>
          <a:stretch/>
        </p:blipFill>
        <p:spPr bwMode="auto">
          <a:xfrm>
            <a:off x="1728646" y="2378554"/>
            <a:ext cx="2857500" cy="2647950"/>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Marcador de contenido 3">
            <a:extLst>
              <a:ext uri="{FF2B5EF4-FFF2-40B4-BE49-F238E27FC236}">
                <a16:creationId xmlns:a16="http://schemas.microsoft.com/office/drawing/2014/main" id="{859AEADF-C966-445C-B0CD-1B25BFA0EBE4}"/>
              </a:ext>
            </a:extLst>
          </p:cNvPr>
          <p:cNvSpPr>
            <a:spLocks noGrp="1"/>
          </p:cNvSpPr>
          <p:nvPr>
            <p:ph sz="half" idx="2"/>
          </p:nvPr>
        </p:nvSpPr>
        <p:spPr>
          <a:xfrm>
            <a:off x="5341545" y="2506662"/>
            <a:ext cx="6012255" cy="4351338"/>
          </a:xfrm>
        </p:spPr>
        <p:txBody>
          <a:bodyPr vert="horz" lIns="91440" tIns="45720" rIns="91440" bIns="45720" rtlCol="0">
            <a:normAutofit/>
          </a:bodyPr>
          <a:lstStyle/>
          <a:p>
            <a:r>
              <a:rPr lang="en-US" sz="2400" b="0" i="0" u="none" strike="noStrike" baseline="0" dirty="0">
                <a:solidFill>
                  <a:schemeClr val="accent3">
                    <a:lumMod val="60000"/>
                    <a:lumOff val="40000"/>
                  </a:schemeClr>
                </a:solidFill>
              </a:rPr>
              <a:t>Public procurement rules are a concrete expression of the fundamental freedoms, in particular the free provision of services </a:t>
            </a:r>
          </a:p>
          <a:p>
            <a:r>
              <a:rPr lang="en-US" sz="2400" b="0" i="0" u="none" strike="noStrike" baseline="0" dirty="0">
                <a:solidFill>
                  <a:schemeClr val="accent3">
                    <a:lumMod val="60000"/>
                    <a:lumOff val="40000"/>
                  </a:schemeClr>
                </a:solidFill>
              </a:rPr>
              <a:t>However, </a:t>
            </a:r>
            <a:r>
              <a:rPr lang="en-US" sz="2400" dirty="0">
                <a:solidFill>
                  <a:schemeClr val="accent3">
                    <a:lumMod val="60000"/>
                    <a:lumOff val="40000"/>
                  </a:schemeClr>
                </a:solidFill>
              </a:rPr>
              <a:t>in Europe they are affected by the </a:t>
            </a:r>
            <a:r>
              <a:rPr lang="en-US" sz="2400" b="0" i="0" u="none" strike="noStrike" baseline="0" dirty="0">
                <a:solidFill>
                  <a:schemeClr val="accent3">
                    <a:lumMod val="60000"/>
                    <a:lumOff val="40000"/>
                  </a:schemeClr>
                </a:solidFill>
              </a:rPr>
              <a:t>EU competition law, EU internal market law and EU state aid rules</a:t>
            </a:r>
            <a:endParaRPr lang="en-US" sz="2400" dirty="0">
              <a:solidFill>
                <a:schemeClr val="accent3">
                  <a:lumMod val="60000"/>
                  <a:lumOff val="40000"/>
                </a:schemeClr>
              </a:solidFill>
            </a:endParaRPr>
          </a:p>
        </p:txBody>
      </p:sp>
    </p:spTree>
    <p:extLst>
      <p:ext uri="{BB962C8B-B14F-4D97-AF65-F5344CB8AC3E}">
        <p14:creationId xmlns:p14="http://schemas.microsoft.com/office/powerpoint/2010/main" val="27906273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C1BE71EE-3AEA-4656-B254-427EC4C60EC5}"/>
              </a:ext>
            </a:extLst>
          </p:cNvPr>
          <p:cNvSpPr>
            <a:spLocks noGrp="1"/>
          </p:cNvSpPr>
          <p:nvPr>
            <p:ph type="title"/>
          </p:nvPr>
        </p:nvSpPr>
        <p:spPr>
          <a:xfrm>
            <a:off x="838080" y="750621"/>
            <a:ext cx="10515240" cy="553998"/>
          </a:xfrm>
        </p:spPr>
        <p:txBody>
          <a:bodyPr/>
          <a:lstStyle/>
          <a:p>
            <a:r>
              <a:rPr lang="es-ES" dirty="0">
                <a:solidFill>
                  <a:srgbClr val="0073B3"/>
                </a:solidFill>
              </a:rPr>
              <a:t>PCP vs PPI. </a:t>
            </a:r>
            <a:r>
              <a:rPr lang="es-ES" dirty="0" err="1">
                <a:solidFill>
                  <a:srgbClr val="0073B3"/>
                </a:solidFill>
              </a:rPr>
              <a:t>When</a:t>
            </a:r>
            <a:r>
              <a:rPr lang="es-ES" dirty="0">
                <a:solidFill>
                  <a:srgbClr val="0073B3"/>
                </a:solidFill>
              </a:rPr>
              <a:t> </a:t>
            </a:r>
            <a:r>
              <a:rPr lang="es-ES" dirty="0" err="1">
                <a:solidFill>
                  <a:srgbClr val="0073B3"/>
                </a:solidFill>
              </a:rPr>
              <a:t>nothing</a:t>
            </a:r>
            <a:r>
              <a:rPr lang="es-ES" dirty="0">
                <a:solidFill>
                  <a:srgbClr val="0073B3"/>
                </a:solidFill>
              </a:rPr>
              <a:t> </a:t>
            </a:r>
            <a:r>
              <a:rPr lang="es-ES" dirty="0" err="1">
                <a:solidFill>
                  <a:srgbClr val="0073B3"/>
                </a:solidFill>
              </a:rPr>
              <a:t>exists</a:t>
            </a:r>
            <a:r>
              <a:rPr lang="es-ES" dirty="0">
                <a:solidFill>
                  <a:srgbClr val="0073B3"/>
                </a:solidFill>
              </a:rPr>
              <a:t>…</a:t>
            </a:r>
          </a:p>
        </p:txBody>
      </p:sp>
      <p:pic>
        <p:nvPicPr>
          <p:cNvPr id="6" name="Picture 2" descr="Pre-Commercial Procurement | Marine-EO">
            <a:extLst>
              <a:ext uri="{FF2B5EF4-FFF2-40B4-BE49-F238E27FC236}">
                <a16:creationId xmlns:a16="http://schemas.microsoft.com/office/drawing/2014/main" id="{B0CFC364-5F56-4C8C-848C-FC8702F5D198}"/>
              </a:ext>
            </a:extLst>
          </p:cNvPr>
          <p:cNvPicPr>
            <a:picLocks noGrp="1" noChangeAspect="1" noChangeArrowheads="1"/>
          </p:cNvPicPr>
          <p:nvPr>
            <p:ph idx="1"/>
          </p:nvPr>
        </p:nvPicPr>
        <p:blipFill>
          <a:blip r:embed="rId2" cstate="email">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a:ext>
            </a:extLst>
          </a:blip>
          <a:srcRect/>
          <a:stretch>
            <a:fillRect/>
          </a:stretch>
        </p:blipFill>
        <p:spPr bwMode="auto">
          <a:xfrm>
            <a:off x="1059391" y="1432971"/>
            <a:ext cx="10293929" cy="3992058"/>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F68C1F3D-B12D-494B-A41A-704F9A4125FF}"/>
              </a:ext>
            </a:extLst>
          </p:cNvPr>
          <p:cNvSpPr txBox="1"/>
          <p:nvPr/>
        </p:nvSpPr>
        <p:spPr>
          <a:xfrm>
            <a:off x="838080" y="4316225"/>
            <a:ext cx="1796477" cy="707886"/>
          </a:xfrm>
          <a:prstGeom prst="rect">
            <a:avLst/>
          </a:prstGeom>
          <a:noFill/>
          <a:ln>
            <a:solidFill>
              <a:schemeClr val="accent6">
                <a:lumMod val="75000"/>
              </a:schemeClr>
            </a:solidFill>
          </a:ln>
        </p:spPr>
        <p:txBody>
          <a:bodyPr wrap="square" rtlCol="0">
            <a:spAutoFit/>
          </a:bodyPr>
          <a:lstStyle/>
          <a:p>
            <a:pPr algn="ctr"/>
            <a:r>
              <a:rPr lang="es-ES" sz="4000" b="1" dirty="0">
                <a:solidFill>
                  <a:schemeClr val="accent5">
                    <a:lumMod val="50000"/>
                  </a:schemeClr>
                </a:solidFill>
              </a:rPr>
              <a:t>OMC</a:t>
            </a:r>
          </a:p>
        </p:txBody>
      </p:sp>
      <p:sp>
        <p:nvSpPr>
          <p:cNvPr id="5" name="Título 1">
            <a:extLst>
              <a:ext uri="{FF2B5EF4-FFF2-40B4-BE49-F238E27FC236}">
                <a16:creationId xmlns:a16="http://schemas.microsoft.com/office/drawing/2014/main" id="{010F9078-1976-4F31-AB39-33B13D25C342}"/>
              </a:ext>
            </a:extLst>
          </p:cNvPr>
          <p:cNvSpPr txBox="1">
            <a:spLocks/>
          </p:cNvSpPr>
          <p:nvPr/>
        </p:nvSpPr>
        <p:spPr>
          <a:xfrm>
            <a:off x="460694" y="5595457"/>
            <a:ext cx="11090945" cy="9692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accent3"/>
                </a:solidFill>
                <a:latin typeface="+mj-lt"/>
                <a:ea typeface="+mj-ea"/>
                <a:cs typeface="+mj-cs"/>
              </a:defRPr>
            </a:lvl1pPr>
          </a:lstStyle>
          <a:p>
            <a:pPr algn="ctr"/>
            <a:r>
              <a:rPr lang="en-US" sz="2800" dirty="0">
                <a:solidFill>
                  <a:schemeClr val="accent2">
                    <a:lumMod val="75000"/>
                  </a:schemeClr>
                </a:solidFill>
              </a:rPr>
              <a:t>Public Procurement of Innovation (PPI) </a:t>
            </a:r>
          </a:p>
          <a:p>
            <a:pPr algn="ctr"/>
            <a:r>
              <a:rPr lang="en-US" sz="2800" u="sng" dirty="0">
                <a:solidFill>
                  <a:schemeClr val="accent2">
                    <a:lumMod val="75000"/>
                  </a:schemeClr>
                </a:solidFill>
              </a:rPr>
              <a:t>Pre-commercial Public Procurement (PCP)</a:t>
            </a:r>
          </a:p>
        </p:txBody>
      </p:sp>
    </p:spTree>
    <p:extLst>
      <p:ext uri="{BB962C8B-B14F-4D97-AF65-F5344CB8AC3E}">
        <p14:creationId xmlns:p14="http://schemas.microsoft.com/office/powerpoint/2010/main" val="2213508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D28E52-3375-4B68-8F36-1867E8878D34}"/>
              </a:ext>
            </a:extLst>
          </p:cNvPr>
          <p:cNvSpPr>
            <a:spLocks noGrp="1"/>
          </p:cNvSpPr>
          <p:nvPr>
            <p:ph type="title"/>
          </p:nvPr>
        </p:nvSpPr>
        <p:spPr/>
        <p:txBody>
          <a:bodyPr/>
          <a:lstStyle/>
          <a:p>
            <a:r>
              <a:rPr lang="es-ES" dirty="0" err="1"/>
              <a:t>Benefits</a:t>
            </a:r>
            <a:r>
              <a:rPr lang="es-ES" dirty="0"/>
              <a:t> </a:t>
            </a:r>
            <a:r>
              <a:rPr lang="es-ES" dirty="0" err="1"/>
              <a:t>for</a:t>
            </a:r>
            <a:r>
              <a:rPr lang="es-ES" dirty="0"/>
              <a:t> </a:t>
            </a:r>
            <a:r>
              <a:rPr lang="es-ES" dirty="0" err="1"/>
              <a:t>different</a:t>
            </a:r>
            <a:r>
              <a:rPr lang="es-ES" dirty="0"/>
              <a:t> </a:t>
            </a:r>
            <a:r>
              <a:rPr lang="es-ES" dirty="0" err="1"/>
              <a:t>stakeholders</a:t>
            </a:r>
            <a:endParaRPr lang="es-ES" dirty="0"/>
          </a:p>
        </p:txBody>
      </p:sp>
      <p:pic>
        <p:nvPicPr>
          <p:cNvPr id="6" name="Marcador de contenido 5">
            <a:extLst>
              <a:ext uri="{FF2B5EF4-FFF2-40B4-BE49-F238E27FC236}">
                <a16:creationId xmlns:a16="http://schemas.microsoft.com/office/drawing/2014/main" id="{31C1CF78-C0D6-49B8-AC71-B1AFD583787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838200" y="1973286"/>
            <a:ext cx="10515600" cy="4056016"/>
          </a:xfrm>
        </p:spPr>
      </p:pic>
      <p:sp>
        <p:nvSpPr>
          <p:cNvPr id="4" name="Ellips 3">
            <a:extLst>
              <a:ext uri="{FF2B5EF4-FFF2-40B4-BE49-F238E27FC236}">
                <a16:creationId xmlns:a16="http://schemas.microsoft.com/office/drawing/2014/main" id="{7F776561-F2C8-4CAB-9ACE-D4A1E41BEDEA}"/>
              </a:ext>
            </a:extLst>
          </p:cNvPr>
          <p:cNvSpPr/>
          <p:nvPr/>
        </p:nvSpPr>
        <p:spPr>
          <a:xfrm>
            <a:off x="846589" y="3271706"/>
            <a:ext cx="2391561" cy="6207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7" name="Ellips 6">
            <a:extLst>
              <a:ext uri="{FF2B5EF4-FFF2-40B4-BE49-F238E27FC236}">
                <a16:creationId xmlns:a16="http://schemas.microsoft.com/office/drawing/2014/main" id="{B2E1484A-30AF-4F27-8E9D-F5E76CFBF8F2}"/>
              </a:ext>
            </a:extLst>
          </p:cNvPr>
          <p:cNvSpPr/>
          <p:nvPr/>
        </p:nvSpPr>
        <p:spPr>
          <a:xfrm>
            <a:off x="771088" y="4337108"/>
            <a:ext cx="2391561" cy="4026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9" name="Ellips 8">
            <a:extLst>
              <a:ext uri="{FF2B5EF4-FFF2-40B4-BE49-F238E27FC236}">
                <a16:creationId xmlns:a16="http://schemas.microsoft.com/office/drawing/2014/main" id="{895B816F-29C9-40DF-9B9B-ECE0F48373AC}"/>
              </a:ext>
            </a:extLst>
          </p:cNvPr>
          <p:cNvSpPr/>
          <p:nvPr/>
        </p:nvSpPr>
        <p:spPr>
          <a:xfrm>
            <a:off x="3430398" y="3271706"/>
            <a:ext cx="2181837" cy="4026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0" name="Ellips 9">
            <a:extLst>
              <a:ext uri="{FF2B5EF4-FFF2-40B4-BE49-F238E27FC236}">
                <a16:creationId xmlns:a16="http://schemas.microsoft.com/office/drawing/2014/main" id="{36B03C4E-40FD-4801-ABD1-F8788D83C4C6}"/>
              </a:ext>
            </a:extLst>
          </p:cNvPr>
          <p:cNvSpPr/>
          <p:nvPr/>
        </p:nvSpPr>
        <p:spPr>
          <a:xfrm>
            <a:off x="3329730" y="4337108"/>
            <a:ext cx="2391561" cy="8137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 name="Ellips 10">
            <a:extLst>
              <a:ext uri="{FF2B5EF4-FFF2-40B4-BE49-F238E27FC236}">
                <a16:creationId xmlns:a16="http://schemas.microsoft.com/office/drawing/2014/main" id="{EFBCB4EA-9F65-4C0A-A6EF-07FF51E5B8E7}"/>
              </a:ext>
            </a:extLst>
          </p:cNvPr>
          <p:cNvSpPr/>
          <p:nvPr/>
        </p:nvSpPr>
        <p:spPr>
          <a:xfrm>
            <a:off x="3346508" y="5128675"/>
            <a:ext cx="2567731" cy="62617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2" name="Ellips 11">
            <a:extLst>
              <a:ext uri="{FF2B5EF4-FFF2-40B4-BE49-F238E27FC236}">
                <a16:creationId xmlns:a16="http://schemas.microsoft.com/office/drawing/2014/main" id="{38D5F4E9-5AF8-4B88-B7C4-E85A4944D117}"/>
              </a:ext>
            </a:extLst>
          </p:cNvPr>
          <p:cNvSpPr/>
          <p:nvPr/>
        </p:nvSpPr>
        <p:spPr>
          <a:xfrm>
            <a:off x="6096000" y="2642531"/>
            <a:ext cx="2391561" cy="6040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191931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0" grpId="0" animBg="1"/>
      <p:bldP spid="11" grpId="0" animBg="1"/>
      <p:bldP spid="12"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2CE280-B290-4F40-80DD-4FE1C92265F2}"/>
              </a:ext>
            </a:extLst>
          </p:cNvPr>
          <p:cNvSpPr>
            <a:spLocks noGrp="1"/>
          </p:cNvSpPr>
          <p:nvPr>
            <p:ph type="title"/>
          </p:nvPr>
        </p:nvSpPr>
        <p:spPr/>
        <p:txBody>
          <a:bodyPr/>
          <a:lstStyle/>
          <a:p>
            <a:r>
              <a:rPr lang="es-ES" dirty="0" err="1"/>
              <a:t>Why</a:t>
            </a:r>
            <a:r>
              <a:rPr lang="es-ES" dirty="0"/>
              <a:t> PCP?</a:t>
            </a:r>
          </a:p>
        </p:txBody>
      </p:sp>
      <p:sp>
        <p:nvSpPr>
          <p:cNvPr id="3" name="Marcador de contenido 2">
            <a:extLst>
              <a:ext uri="{FF2B5EF4-FFF2-40B4-BE49-F238E27FC236}">
                <a16:creationId xmlns:a16="http://schemas.microsoft.com/office/drawing/2014/main" id="{9F02F40F-796B-4CFF-A7CE-4E6A495BAF4C}"/>
              </a:ext>
            </a:extLst>
          </p:cNvPr>
          <p:cNvSpPr>
            <a:spLocks noGrp="1"/>
          </p:cNvSpPr>
          <p:nvPr>
            <p:ph sz="half" idx="1"/>
          </p:nvPr>
        </p:nvSpPr>
        <p:spPr>
          <a:xfrm>
            <a:off x="838200" y="1825625"/>
            <a:ext cx="10780552" cy="4351338"/>
          </a:xfrm>
        </p:spPr>
        <p:txBody>
          <a:bodyPr>
            <a:normAutofit/>
          </a:bodyPr>
          <a:lstStyle/>
          <a:p>
            <a:pPr marL="0" indent="0">
              <a:spcBef>
                <a:spcPts val="600"/>
              </a:spcBef>
              <a:spcAft>
                <a:spcPts val="600"/>
              </a:spcAft>
              <a:buNone/>
            </a:pPr>
            <a:r>
              <a:rPr lang="en-US" dirty="0"/>
              <a:t>Experience of suppliers from involvement in European PCP projects show the following benefits, </a:t>
            </a:r>
          </a:p>
          <a:p>
            <a:pPr lvl="1">
              <a:spcBef>
                <a:spcPts val="600"/>
              </a:spcBef>
              <a:spcAft>
                <a:spcPts val="600"/>
              </a:spcAft>
              <a:buFont typeface="Wingdings" panose="05000000000000000000" pitchFamily="2" charset="2"/>
              <a:buChar char="ü"/>
            </a:pPr>
            <a:r>
              <a:rPr lang="en-US" dirty="0"/>
              <a:t>R&amp;D funding where 100 % of the Intellectual Property </a:t>
            </a:r>
            <a:r>
              <a:rPr lang="en-US" u="sng" dirty="0"/>
              <a:t>Rights (IPR) remains with the supplier.</a:t>
            </a:r>
          </a:p>
          <a:p>
            <a:pPr lvl="1">
              <a:spcBef>
                <a:spcPts val="600"/>
              </a:spcBef>
              <a:spcAft>
                <a:spcPts val="600"/>
              </a:spcAft>
              <a:buFont typeface="Wingdings" panose="05000000000000000000" pitchFamily="2" charset="2"/>
              <a:buChar char="ü"/>
            </a:pPr>
            <a:r>
              <a:rPr lang="en-US" dirty="0"/>
              <a:t>The </a:t>
            </a:r>
            <a:r>
              <a:rPr lang="en-US" u="sng" dirty="0"/>
              <a:t>early engagement of end-users </a:t>
            </a:r>
            <a:r>
              <a:rPr lang="en-US" dirty="0"/>
              <a:t>in the development process.</a:t>
            </a:r>
          </a:p>
          <a:p>
            <a:pPr lvl="1">
              <a:spcBef>
                <a:spcPts val="600"/>
              </a:spcBef>
              <a:spcAft>
                <a:spcPts val="600"/>
              </a:spcAft>
              <a:buFont typeface="Wingdings" panose="05000000000000000000" pitchFamily="2" charset="2"/>
              <a:buChar char="ü"/>
            </a:pPr>
            <a:r>
              <a:rPr lang="en-US" dirty="0"/>
              <a:t>The PCP </a:t>
            </a:r>
            <a:r>
              <a:rPr lang="en-US" u="sng" dirty="0"/>
              <a:t>dialogue in all stages </a:t>
            </a:r>
            <a:r>
              <a:rPr lang="en-US" dirty="0"/>
              <a:t>of the development. </a:t>
            </a:r>
          </a:p>
          <a:p>
            <a:pPr lvl="1">
              <a:spcBef>
                <a:spcPts val="600"/>
              </a:spcBef>
              <a:spcAft>
                <a:spcPts val="600"/>
              </a:spcAft>
              <a:buFont typeface="Wingdings" panose="05000000000000000000" pitchFamily="2" charset="2"/>
              <a:buChar char="ü"/>
            </a:pPr>
            <a:r>
              <a:rPr lang="en-US" dirty="0"/>
              <a:t>Technology expert’s </a:t>
            </a:r>
            <a:r>
              <a:rPr lang="en-US" u="sng" dirty="0"/>
              <a:t>consultation resources available throughout the process.</a:t>
            </a:r>
          </a:p>
          <a:p>
            <a:pPr>
              <a:spcBef>
                <a:spcPts val="600"/>
              </a:spcBef>
              <a:spcAft>
                <a:spcPts val="600"/>
              </a:spcAft>
            </a:pPr>
            <a:endParaRPr lang="es-ES" dirty="0"/>
          </a:p>
        </p:txBody>
      </p:sp>
    </p:spTree>
    <p:extLst>
      <p:ext uri="{BB962C8B-B14F-4D97-AF65-F5344CB8AC3E}">
        <p14:creationId xmlns:p14="http://schemas.microsoft.com/office/powerpoint/2010/main" val="39722293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2CE280-B290-4F40-80DD-4FE1C92265F2}"/>
              </a:ext>
            </a:extLst>
          </p:cNvPr>
          <p:cNvSpPr>
            <a:spLocks noGrp="1"/>
          </p:cNvSpPr>
          <p:nvPr>
            <p:ph type="title"/>
          </p:nvPr>
        </p:nvSpPr>
        <p:spPr/>
        <p:txBody>
          <a:bodyPr/>
          <a:lstStyle/>
          <a:p>
            <a:r>
              <a:rPr lang="es-ES" dirty="0" err="1"/>
              <a:t>Why</a:t>
            </a:r>
            <a:r>
              <a:rPr lang="es-ES" dirty="0"/>
              <a:t> PCP?</a:t>
            </a:r>
          </a:p>
        </p:txBody>
      </p:sp>
      <p:sp>
        <p:nvSpPr>
          <p:cNvPr id="3" name="Marcador de contenido 2">
            <a:extLst>
              <a:ext uri="{FF2B5EF4-FFF2-40B4-BE49-F238E27FC236}">
                <a16:creationId xmlns:a16="http://schemas.microsoft.com/office/drawing/2014/main" id="{9F02F40F-796B-4CFF-A7CE-4E6A495BAF4C}"/>
              </a:ext>
            </a:extLst>
          </p:cNvPr>
          <p:cNvSpPr>
            <a:spLocks noGrp="1"/>
          </p:cNvSpPr>
          <p:nvPr>
            <p:ph sz="half" idx="1"/>
          </p:nvPr>
        </p:nvSpPr>
        <p:spPr/>
        <p:txBody>
          <a:bodyPr>
            <a:normAutofit fontScale="77500" lnSpcReduction="20000"/>
          </a:bodyPr>
          <a:lstStyle/>
          <a:p>
            <a:pPr>
              <a:spcBef>
                <a:spcPts val="600"/>
              </a:spcBef>
              <a:spcAft>
                <a:spcPts val="600"/>
              </a:spcAft>
            </a:pPr>
            <a:r>
              <a:rPr lang="en-US" dirty="0"/>
              <a:t>Many suppliers have expressed that the PCP was the “most useful European project” they have attended and the commonly reflected benefits for this statement of software development are:</a:t>
            </a:r>
          </a:p>
          <a:p>
            <a:pPr lvl="1">
              <a:spcBef>
                <a:spcPts val="600"/>
              </a:spcBef>
              <a:spcAft>
                <a:spcPts val="600"/>
              </a:spcAft>
            </a:pPr>
            <a:r>
              <a:rPr lang="en-US" dirty="0"/>
              <a:t>R&amp;D funding where 100 % of the Intellectual Property Rights (IPR) remains with the supplier.</a:t>
            </a:r>
          </a:p>
          <a:p>
            <a:pPr lvl="1">
              <a:spcBef>
                <a:spcPts val="600"/>
              </a:spcBef>
              <a:spcAft>
                <a:spcPts val="600"/>
              </a:spcAft>
            </a:pPr>
            <a:r>
              <a:rPr lang="en-US" dirty="0"/>
              <a:t>The early engagement of end-users in the software development process. </a:t>
            </a:r>
          </a:p>
          <a:p>
            <a:pPr lvl="1">
              <a:spcBef>
                <a:spcPts val="600"/>
              </a:spcBef>
              <a:spcAft>
                <a:spcPts val="600"/>
              </a:spcAft>
            </a:pPr>
            <a:r>
              <a:rPr lang="en-US" dirty="0"/>
              <a:t>The PCP dialogue in all stages of the software development. </a:t>
            </a:r>
          </a:p>
          <a:p>
            <a:pPr lvl="1">
              <a:spcBef>
                <a:spcPts val="600"/>
              </a:spcBef>
              <a:spcAft>
                <a:spcPts val="600"/>
              </a:spcAft>
            </a:pPr>
            <a:r>
              <a:rPr lang="en-US" dirty="0"/>
              <a:t>Technology expert’s consultation resources available throughout the process.</a:t>
            </a:r>
          </a:p>
          <a:p>
            <a:pPr>
              <a:spcBef>
                <a:spcPts val="600"/>
              </a:spcBef>
              <a:spcAft>
                <a:spcPts val="600"/>
              </a:spcAft>
            </a:pPr>
            <a:endParaRPr lang="es-ES" dirty="0"/>
          </a:p>
        </p:txBody>
      </p:sp>
      <p:sp>
        <p:nvSpPr>
          <p:cNvPr id="4" name="Marcador de contenido 3">
            <a:extLst>
              <a:ext uri="{FF2B5EF4-FFF2-40B4-BE49-F238E27FC236}">
                <a16:creationId xmlns:a16="http://schemas.microsoft.com/office/drawing/2014/main" id="{9FE4BCED-751A-4393-AE01-257E1D56971E}"/>
              </a:ext>
            </a:extLst>
          </p:cNvPr>
          <p:cNvSpPr>
            <a:spLocks noGrp="1"/>
          </p:cNvSpPr>
          <p:nvPr>
            <p:ph sz="half" idx="2"/>
          </p:nvPr>
        </p:nvSpPr>
        <p:spPr/>
        <p:txBody>
          <a:bodyPr>
            <a:normAutofit fontScale="77500" lnSpcReduction="20000"/>
          </a:bodyPr>
          <a:lstStyle/>
          <a:p>
            <a:r>
              <a:rPr lang="en-US" dirty="0"/>
              <a:t>It can used to compare the pros and cons of alternative competing approaches and to de-risk the most promising innovations step-by-step:</a:t>
            </a:r>
          </a:p>
          <a:p>
            <a:pPr lvl="1"/>
            <a:r>
              <a:rPr lang="en-US" dirty="0"/>
              <a:t>via solution design, </a:t>
            </a:r>
          </a:p>
          <a:p>
            <a:pPr lvl="1"/>
            <a:r>
              <a:rPr lang="en-US" dirty="0"/>
              <a:t>prototyping, </a:t>
            </a:r>
          </a:p>
          <a:p>
            <a:pPr lvl="1"/>
            <a:r>
              <a:rPr lang="en-US" dirty="0"/>
              <a:t>development and </a:t>
            </a:r>
          </a:p>
          <a:p>
            <a:pPr lvl="1"/>
            <a:r>
              <a:rPr lang="en-US" dirty="0"/>
              <a:t>first product testing. </a:t>
            </a:r>
          </a:p>
          <a:p>
            <a:r>
              <a:rPr lang="en-US" dirty="0"/>
              <a:t>By this Risk-benefit sharing approach where procurers share with suppliers, at market price, the benefits and risks related to the IPRs resulting from the R&amp;D it offers a unique method to create demand- driven innovative technology based upon dialogue and co – creation.</a:t>
            </a:r>
            <a:endParaRPr lang="es-ES" dirty="0"/>
          </a:p>
        </p:txBody>
      </p:sp>
    </p:spTree>
    <p:extLst>
      <p:ext uri="{BB962C8B-B14F-4D97-AF65-F5344CB8AC3E}">
        <p14:creationId xmlns:p14="http://schemas.microsoft.com/office/powerpoint/2010/main" val="23365699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en-US" dirty="0">
                <a:solidFill>
                  <a:schemeClr val="bg1"/>
                </a:solidFill>
              </a:rPr>
              <a:t>CAREMATRIX PCP phases and tender process</a:t>
            </a:r>
            <a:br>
              <a:rPr lang="en-US" dirty="0">
                <a:solidFill>
                  <a:schemeClr val="bg1"/>
                </a:solidFill>
              </a:rPr>
            </a:br>
            <a:br>
              <a:rPr lang="en-US" dirty="0">
                <a:solidFill>
                  <a:schemeClr val="bg1"/>
                </a:solidFill>
              </a:rPr>
            </a:br>
            <a:br>
              <a:rPr lang="en-US" dirty="0">
                <a:solidFill>
                  <a:schemeClr val="bg1"/>
                </a:solidFill>
              </a:rPr>
            </a:b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23730404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objekt 55" descr="En bild som visar text, skärm, skärmbild, silver&#10;&#10;Automatiskt genererad beskrivning">
            <a:extLst>
              <a:ext uri="{FF2B5EF4-FFF2-40B4-BE49-F238E27FC236}">
                <a16:creationId xmlns:a16="http://schemas.microsoft.com/office/drawing/2014/main" id="{10762ED8-2E7F-4E32-8A9C-7688A3317AC0}"/>
              </a:ext>
            </a:extLst>
          </p:cNvPr>
          <p:cNvPicPr>
            <a:picLocks noGrp="1" noChangeAspect="1"/>
          </p:cNvPicPr>
          <p:nvPr>
            <p:ph sz="half" idx="2"/>
          </p:nvPr>
        </p:nvPicPr>
        <p:blipFill rotWithShape="1">
          <a:blip r:embed="rId2" cstate="email">
            <a:extLst>
              <a:ext uri="{28A0092B-C50C-407E-A947-70E740481C1C}">
                <a14:useLocalDpi xmlns:a14="http://schemas.microsoft.com/office/drawing/2010/main"/>
              </a:ext>
            </a:extLst>
          </a:blip>
          <a:srcRect t="5211" b="269"/>
          <a:stretch/>
        </p:blipFill>
        <p:spPr bwMode="auto">
          <a:xfrm>
            <a:off x="20" y="1282"/>
            <a:ext cx="12191980" cy="6856718"/>
          </a:xfrm>
          <a:prstGeom prst="rect">
            <a:avLst/>
          </a:prstGeom>
          <a:noFill/>
        </p:spPr>
      </p:pic>
    </p:spTree>
    <p:extLst>
      <p:ext uri="{BB962C8B-B14F-4D97-AF65-F5344CB8AC3E}">
        <p14:creationId xmlns:p14="http://schemas.microsoft.com/office/powerpoint/2010/main" val="22346653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0B2C33-319F-4701-A739-BF38EE61076A}"/>
              </a:ext>
            </a:extLst>
          </p:cNvPr>
          <p:cNvSpPr>
            <a:spLocks noGrp="1"/>
          </p:cNvSpPr>
          <p:nvPr>
            <p:ph type="title"/>
          </p:nvPr>
        </p:nvSpPr>
        <p:spPr/>
        <p:txBody>
          <a:bodyPr/>
          <a:lstStyle/>
          <a:p>
            <a:r>
              <a:rPr lang="es-ES" dirty="0"/>
              <a:t>PCP </a:t>
            </a:r>
            <a:r>
              <a:rPr lang="es-ES" dirty="0" err="1"/>
              <a:t>implementation</a:t>
            </a:r>
            <a:r>
              <a:rPr lang="es-ES" dirty="0"/>
              <a:t> </a:t>
            </a:r>
            <a:r>
              <a:rPr lang="es-ES" dirty="0" err="1"/>
              <a:t>phase</a:t>
            </a:r>
            <a:endParaRPr lang="es-ES" dirty="0"/>
          </a:p>
        </p:txBody>
      </p:sp>
      <p:pic>
        <p:nvPicPr>
          <p:cNvPr id="4" name="Platshållare för innehåll 7" descr="Imagen que contiene Escala de tiempo&#10;&#10;Descripción generada automáticamente">
            <a:extLst>
              <a:ext uri="{FF2B5EF4-FFF2-40B4-BE49-F238E27FC236}">
                <a16:creationId xmlns:a16="http://schemas.microsoft.com/office/drawing/2014/main" id="{D004290F-82AA-40E0-91E4-09825A70969A}"/>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bwMode="auto">
          <a:xfrm>
            <a:off x="657131" y="2089441"/>
            <a:ext cx="5181600" cy="2972680"/>
          </a:xfrm>
          <a:prstGeom prst="rect">
            <a:avLst/>
          </a:prstGeom>
          <a:noFill/>
          <a:ln>
            <a:noFill/>
          </a:ln>
        </p:spPr>
      </p:pic>
      <p:sp>
        <p:nvSpPr>
          <p:cNvPr id="7" name="Marcador de contenido 6">
            <a:extLst>
              <a:ext uri="{FF2B5EF4-FFF2-40B4-BE49-F238E27FC236}">
                <a16:creationId xmlns:a16="http://schemas.microsoft.com/office/drawing/2014/main" id="{E277CCEF-5B43-4C7E-8667-A9661883E500}"/>
              </a:ext>
            </a:extLst>
          </p:cNvPr>
          <p:cNvSpPr>
            <a:spLocks noGrp="1"/>
          </p:cNvSpPr>
          <p:nvPr>
            <p:ph sz="half" idx="2"/>
          </p:nvPr>
        </p:nvSpPr>
        <p:spPr>
          <a:xfrm>
            <a:off x="5512051" y="2089441"/>
            <a:ext cx="6293668" cy="4351338"/>
          </a:xfrm>
        </p:spPr>
        <p:txBody>
          <a:bodyPr>
            <a:normAutofit/>
          </a:bodyPr>
          <a:lstStyle/>
          <a:p>
            <a:pPr marL="800100" lvl="1" indent="-342900">
              <a:lnSpc>
                <a:spcPct val="107000"/>
              </a:lnSpc>
              <a:spcBef>
                <a:spcPts val="600"/>
              </a:spcBef>
              <a:spcAft>
                <a:spcPts val="800"/>
              </a:spcAft>
              <a:buClr>
                <a:srgbClr val="0085EB"/>
              </a:buClr>
              <a:buFont typeface="Symbol" panose="05050102010706020507" pitchFamily="18" charset="2"/>
              <a:buChar char=""/>
            </a:pPr>
            <a:r>
              <a:rPr lang="en-GB" dirty="0">
                <a:effectLst/>
                <a:uFill>
                  <a:solidFill>
                    <a:srgbClr val="FFFFFF"/>
                  </a:solidFill>
                </a:uFill>
                <a:latin typeface="Arial" panose="020B0604020202020204" pitchFamily="34" charset="0"/>
                <a:ea typeface="Times New Roman" panose="02020603050405020304" pitchFamily="18" charset="0"/>
              </a:rPr>
              <a:t>Launch the call </a:t>
            </a:r>
            <a:endParaRPr lang="es-ES" dirty="0">
              <a:effectLst/>
              <a:uFill>
                <a:solidFill>
                  <a:srgbClr val="FFFFFF"/>
                </a:solidFill>
              </a:uFill>
              <a:latin typeface="Arial" panose="020B0604020202020204" pitchFamily="34" charset="0"/>
              <a:ea typeface="Times New Roman" panose="02020603050405020304" pitchFamily="18" charset="0"/>
            </a:endParaRPr>
          </a:p>
          <a:p>
            <a:pPr marL="800100" lvl="1" indent="-342900">
              <a:lnSpc>
                <a:spcPct val="107000"/>
              </a:lnSpc>
              <a:spcAft>
                <a:spcPts val="800"/>
              </a:spcAft>
              <a:buClr>
                <a:srgbClr val="0085EB"/>
              </a:buClr>
              <a:buFont typeface="Symbol" panose="05050102010706020507" pitchFamily="18" charset="2"/>
              <a:buChar char=""/>
            </a:pPr>
            <a:r>
              <a:rPr lang="en-GB" dirty="0">
                <a:effectLst/>
                <a:uFill>
                  <a:solidFill>
                    <a:srgbClr val="FFFFFF"/>
                  </a:solidFill>
                </a:uFill>
                <a:latin typeface="Arial" panose="020B0604020202020204" pitchFamily="34" charset="0"/>
                <a:ea typeface="Times New Roman" panose="02020603050405020304" pitchFamily="18" charset="0"/>
              </a:rPr>
              <a:t>PCP stage 1</a:t>
            </a:r>
            <a:endParaRPr lang="es-ES" dirty="0">
              <a:effectLst/>
              <a:uFill>
                <a:solidFill>
                  <a:srgbClr val="FFFFFF"/>
                </a:solidFill>
              </a:uFill>
              <a:latin typeface="Arial" panose="020B0604020202020204" pitchFamily="34" charset="0"/>
              <a:ea typeface="Times New Roman" panose="02020603050405020304" pitchFamily="18" charset="0"/>
            </a:endParaRPr>
          </a:p>
          <a:p>
            <a:pPr marL="800100" lvl="1" indent="-342900">
              <a:lnSpc>
                <a:spcPct val="107000"/>
              </a:lnSpc>
              <a:spcAft>
                <a:spcPts val="800"/>
              </a:spcAft>
              <a:buClr>
                <a:srgbClr val="0085EB"/>
              </a:buClr>
              <a:buFont typeface="Symbol" panose="05050102010706020507" pitchFamily="18" charset="2"/>
              <a:buChar char=""/>
            </a:pPr>
            <a:r>
              <a:rPr lang="en-GB" dirty="0">
                <a:effectLst/>
                <a:uFill>
                  <a:solidFill>
                    <a:srgbClr val="FFFFFF"/>
                  </a:solidFill>
                </a:uFill>
                <a:latin typeface="Arial" panose="020B0604020202020204" pitchFamily="34" charset="0"/>
                <a:ea typeface="Times New Roman" panose="02020603050405020304" pitchFamily="18" charset="0"/>
              </a:rPr>
              <a:t>PCP stage 2</a:t>
            </a:r>
            <a:endParaRPr lang="es-ES" dirty="0">
              <a:effectLst/>
              <a:uFill>
                <a:solidFill>
                  <a:srgbClr val="FFFFFF"/>
                </a:solidFill>
              </a:uFill>
              <a:latin typeface="Arial" panose="020B0604020202020204" pitchFamily="34" charset="0"/>
              <a:ea typeface="Times New Roman" panose="02020603050405020304" pitchFamily="18" charset="0"/>
            </a:endParaRPr>
          </a:p>
          <a:p>
            <a:pPr marL="800100" lvl="1" indent="-342900">
              <a:lnSpc>
                <a:spcPct val="107000"/>
              </a:lnSpc>
              <a:spcAft>
                <a:spcPts val="800"/>
              </a:spcAft>
              <a:buClr>
                <a:srgbClr val="0085EB"/>
              </a:buClr>
              <a:buFont typeface="Symbol" panose="05050102010706020507" pitchFamily="18" charset="2"/>
              <a:buChar char=""/>
            </a:pPr>
            <a:r>
              <a:rPr lang="en-GB" dirty="0">
                <a:effectLst/>
                <a:uFill>
                  <a:solidFill>
                    <a:srgbClr val="FFFFFF"/>
                  </a:solidFill>
                </a:uFill>
                <a:latin typeface="Arial" panose="020B0604020202020204" pitchFamily="34" charset="0"/>
                <a:ea typeface="Times New Roman" panose="02020603050405020304" pitchFamily="18" charset="0"/>
              </a:rPr>
              <a:t>PCP stage 3</a:t>
            </a:r>
            <a:endParaRPr lang="es-ES" dirty="0">
              <a:effectLst/>
              <a:uFill>
                <a:solidFill>
                  <a:srgbClr val="FFFFFF"/>
                </a:solidFill>
              </a:uFill>
              <a:latin typeface="Arial" panose="020B0604020202020204" pitchFamily="34" charset="0"/>
              <a:ea typeface="Times New Roman" panose="02020603050405020304" pitchFamily="18" charset="0"/>
            </a:endParaRPr>
          </a:p>
          <a:p>
            <a:pPr marL="800100" lvl="1" indent="-342900">
              <a:lnSpc>
                <a:spcPct val="107000"/>
              </a:lnSpc>
              <a:spcAft>
                <a:spcPts val="800"/>
              </a:spcAft>
              <a:buClr>
                <a:srgbClr val="0085EB"/>
              </a:buClr>
              <a:buFont typeface="Symbol" panose="05050102010706020507" pitchFamily="18" charset="2"/>
              <a:buChar char=""/>
            </a:pPr>
            <a:r>
              <a:rPr lang="en-GB" dirty="0">
                <a:effectLst/>
                <a:uFill>
                  <a:solidFill>
                    <a:srgbClr val="FFFFFF"/>
                  </a:solidFill>
                </a:uFill>
                <a:latin typeface="Arial" panose="020B0604020202020204" pitchFamily="34" charset="0"/>
                <a:ea typeface="Times New Roman" panose="02020603050405020304" pitchFamily="18" charset="0"/>
              </a:rPr>
              <a:t>Preparation of possible upcoming PPI </a:t>
            </a:r>
            <a:endParaRPr lang="es-ES" dirty="0">
              <a:effectLst/>
              <a:uFill>
                <a:solidFill>
                  <a:srgbClr val="FFFFFF"/>
                </a:solidFill>
              </a:uFill>
              <a:latin typeface="Arial" panose="020B0604020202020204" pitchFamily="34" charset="0"/>
              <a:ea typeface="Times New Roman" panose="02020603050405020304" pitchFamily="18" charset="0"/>
            </a:endParaRPr>
          </a:p>
          <a:p>
            <a:endParaRPr lang="es-ES" dirty="0"/>
          </a:p>
        </p:txBody>
      </p:sp>
      <p:sp>
        <p:nvSpPr>
          <p:cNvPr id="3" name="textruta 2">
            <a:extLst>
              <a:ext uri="{FF2B5EF4-FFF2-40B4-BE49-F238E27FC236}">
                <a16:creationId xmlns:a16="http://schemas.microsoft.com/office/drawing/2014/main" id="{4DFA054D-48F7-4F0A-91DB-139E593E7D17}"/>
              </a:ext>
            </a:extLst>
          </p:cNvPr>
          <p:cNvSpPr txBox="1"/>
          <p:nvPr/>
        </p:nvSpPr>
        <p:spPr>
          <a:xfrm>
            <a:off x="180315" y="5568018"/>
            <a:ext cx="953632" cy="369332"/>
          </a:xfrm>
          <a:prstGeom prst="rect">
            <a:avLst/>
          </a:prstGeom>
          <a:solidFill>
            <a:schemeClr val="bg2">
              <a:lumMod val="95000"/>
            </a:schemeClr>
          </a:solidFill>
          <a:ln>
            <a:solidFill>
              <a:schemeClr val="accent2"/>
            </a:solidFill>
          </a:ln>
        </p:spPr>
        <p:txBody>
          <a:bodyPr wrap="square" rtlCol="0">
            <a:spAutoFit/>
          </a:bodyPr>
          <a:lstStyle>
            <a:defPPr>
              <a:defRPr lang="en-US"/>
            </a:defPPr>
          </a:lstStyle>
          <a:p>
            <a:r>
              <a:rPr lang="sv-SE" dirty="0" err="1"/>
              <a:t>Today</a:t>
            </a:r>
            <a:r>
              <a:rPr lang="sv-SE" dirty="0"/>
              <a:t>!</a:t>
            </a:r>
          </a:p>
        </p:txBody>
      </p:sp>
      <p:sp>
        <p:nvSpPr>
          <p:cNvPr id="6" name="textruta 5">
            <a:extLst>
              <a:ext uri="{FF2B5EF4-FFF2-40B4-BE49-F238E27FC236}">
                <a16:creationId xmlns:a16="http://schemas.microsoft.com/office/drawing/2014/main" id="{FA6A13CE-02C8-4386-8741-0289D8538656}"/>
              </a:ext>
            </a:extLst>
          </p:cNvPr>
          <p:cNvSpPr txBox="1"/>
          <p:nvPr/>
        </p:nvSpPr>
        <p:spPr>
          <a:xfrm>
            <a:off x="1286346" y="5568018"/>
            <a:ext cx="2570429" cy="646331"/>
          </a:xfrm>
          <a:prstGeom prst="rect">
            <a:avLst/>
          </a:prstGeom>
          <a:solidFill>
            <a:schemeClr val="bg2">
              <a:lumMod val="95000"/>
            </a:schemeClr>
          </a:solidFill>
          <a:ln>
            <a:solidFill>
              <a:schemeClr val="accent2"/>
            </a:solidFill>
          </a:ln>
        </p:spPr>
        <p:txBody>
          <a:bodyPr wrap="square" rtlCol="0">
            <a:spAutoFit/>
          </a:bodyPr>
          <a:lstStyle/>
          <a:p>
            <a:r>
              <a:rPr lang="sv-SE" dirty="0"/>
              <a:t>’</a:t>
            </a:r>
            <a:r>
              <a:rPr lang="sv-SE" dirty="0" err="1"/>
              <a:t>Launch</a:t>
            </a:r>
            <a:r>
              <a:rPr lang="sv-SE" dirty="0"/>
              <a:t> the call’ marks the end of </a:t>
            </a:r>
            <a:r>
              <a:rPr lang="sv-SE" dirty="0" err="1"/>
              <a:t>Phase</a:t>
            </a:r>
            <a:r>
              <a:rPr lang="sv-SE" dirty="0"/>
              <a:t> 0</a:t>
            </a:r>
          </a:p>
        </p:txBody>
      </p:sp>
      <p:cxnSp>
        <p:nvCxnSpPr>
          <p:cNvPr id="8" name="Rak pilkoppling 7">
            <a:extLst>
              <a:ext uri="{FF2B5EF4-FFF2-40B4-BE49-F238E27FC236}">
                <a16:creationId xmlns:a16="http://schemas.microsoft.com/office/drawing/2014/main" id="{C3DAADB9-4A2C-4A30-8DE4-769421ED3B90}"/>
              </a:ext>
            </a:extLst>
          </p:cNvPr>
          <p:cNvCxnSpPr>
            <a:stCxn id="3" idx="0"/>
          </p:cNvCxnSpPr>
          <p:nvPr/>
        </p:nvCxnSpPr>
        <p:spPr>
          <a:xfrm flipV="1">
            <a:off x="657131" y="4037846"/>
            <a:ext cx="728049" cy="15301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ak pilkoppling 9">
            <a:extLst>
              <a:ext uri="{FF2B5EF4-FFF2-40B4-BE49-F238E27FC236}">
                <a16:creationId xmlns:a16="http://schemas.microsoft.com/office/drawing/2014/main" id="{028D88A5-F609-4E01-94A6-20A4A7DE1A7B}"/>
              </a:ext>
            </a:extLst>
          </p:cNvPr>
          <p:cNvCxnSpPr>
            <a:cxnSpLocks/>
            <a:stCxn id="6" idx="0"/>
          </p:cNvCxnSpPr>
          <p:nvPr/>
        </p:nvCxnSpPr>
        <p:spPr>
          <a:xfrm flipH="1" flipV="1">
            <a:off x="1720159" y="4037846"/>
            <a:ext cx="851402" cy="15301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053578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2262BA2D-A105-4C59-B1C4-81018B30FCC1}"/>
              </a:ext>
            </a:extLst>
          </p:cNvPr>
          <p:cNvSpPr>
            <a:spLocks noGrp="1"/>
          </p:cNvSpPr>
          <p:nvPr>
            <p:ph type="title"/>
          </p:nvPr>
        </p:nvSpPr>
        <p:spPr/>
        <p:txBody>
          <a:bodyPr/>
          <a:lstStyle/>
          <a:p>
            <a:r>
              <a:rPr lang="es-ES" dirty="0"/>
              <a:t>PCP PHASES</a:t>
            </a:r>
          </a:p>
        </p:txBody>
      </p:sp>
      <p:pic>
        <p:nvPicPr>
          <p:cNvPr id="4" name="Platshållare för innehåll 7" descr="Imagen que contiene Escala de tiempo&#10;&#10;Descripción generada automáticamente">
            <a:extLst>
              <a:ext uri="{FF2B5EF4-FFF2-40B4-BE49-F238E27FC236}">
                <a16:creationId xmlns:a16="http://schemas.microsoft.com/office/drawing/2014/main" id="{A95EB110-EDF8-4B8A-97C7-B8A43509F8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bwMode="auto">
          <a:xfrm>
            <a:off x="6471757" y="-293615"/>
            <a:ext cx="5181600" cy="2972680"/>
          </a:xfrm>
          <a:prstGeom prst="rect">
            <a:avLst/>
          </a:prstGeom>
          <a:noFill/>
          <a:ln>
            <a:noFill/>
          </a:ln>
        </p:spPr>
      </p:pic>
      <p:sp>
        <p:nvSpPr>
          <p:cNvPr id="2" name="textruta 1">
            <a:extLst>
              <a:ext uri="{FF2B5EF4-FFF2-40B4-BE49-F238E27FC236}">
                <a16:creationId xmlns:a16="http://schemas.microsoft.com/office/drawing/2014/main" id="{65907738-0A24-4040-85B3-17FF094649B2}"/>
              </a:ext>
            </a:extLst>
          </p:cNvPr>
          <p:cNvSpPr txBox="1"/>
          <p:nvPr/>
        </p:nvSpPr>
        <p:spPr>
          <a:xfrm>
            <a:off x="647700" y="1413851"/>
            <a:ext cx="9924351" cy="5355312"/>
          </a:xfrm>
          <a:prstGeom prst="rect">
            <a:avLst/>
          </a:prstGeom>
          <a:noFill/>
        </p:spPr>
        <p:txBody>
          <a:bodyPr wrap="square" rtlCol="0">
            <a:spAutoFit/>
          </a:bodyPr>
          <a:lstStyle/>
          <a:p>
            <a:r>
              <a:rPr lang="en-US" dirty="0">
                <a:solidFill>
                  <a:schemeClr val="accent2">
                    <a:lumMod val="50000"/>
                  </a:schemeClr>
                </a:solidFill>
              </a:rPr>
              <a:t>Phase 1: Solution Design Exploration</a:t>
            </a:r>
          </a:p>
          <a:p>
            <a:pPr marL="285750" indent="-285750">
              <a:buFont typeface="Arial" panose="020B0604020202020204" pitchFamily="34" charset="0"/>
              <a:buChar char="•"/>
            </a:pPr>
            <a:r>
              <a:rPr lang="en-US" sz="1600" dirty="0">
                <a:solidFill>
                  <a:schemeClr val="accent2">
                    <a:lumMod val="50000"/>
                  </a:schemeClr>
                </a:solidFill>
              </a:rPr>
              <a:t>A maximum of 10 contracts awarded</a:t>
            </a:r>
          </a:p>
          <a:p>
            <a:pPr marL="285750" indent="-285750">
              <a:buFont typeface="Arial" panose="020B0604020202020204" pitchFamily="34" charset="0"/>
              <a:buChar char="•"/>
            </a:pPr>
            <a:r>
              <a:rPr lang="en-US" sz="1600" dirty="0">
                <a:solidFill>
                  <a:schemeClr val="accent2">
                    <a:lumMod val="50000"/>
                  </a:schemeClr>
                </a:solidFill>
              </a:rPr>
              <a:t>Timing: </a:t>
            </a:r>
            <a:r>
              <a:rPr lang="en-US" sz="1600" b="1" dirty="0">
                <a:solidFill>
                  <a:schemeClr val="accent2">
                    <a:lumMod val="50000"/>
                  </a:schemeClr>
                </a:solidFill>
              </a:rPr>
              <a:t>4 months </a:t>
            </a:r>
            <a:r>
              <a:rPr lang="en-US" sz="1600" dirty="0">
                <a:solidFill>
                  <a:schemeClr val="accent2">
                    <a:lumMod val="50000"/>
                  </a:schemeClr>
                </a:solidFill>
              </a:rPr>
              <a:t>(07/22 – 10/22)</a:t>
            </a:r>
          </a:p>
          <a:p>
            <a:pPr marL="285750" indent="-285750">
              <a:buFont typeface="Arial" panose="020B0604020202020204" pitchFamily="34" charset="0"/>
              <a:buChar char="•"/>
            </a:pPr>
            <a:r>
              <a:rPr lang="en-US" sz="1600" dirty="0">
                <a:solidFill>
                  <a:schemeClr val="accent2">
                    <a:lumMod val="50000"/>
                  </a:schemeClr>
                </a:solidFill>
              </a:rPr>
              <a:t>Expected output of TRL level is between 1-3</a:t>
            </a:r>
          </a:p>
          <a:p>
            <a:pPr marL="285750" indent="-285750">
              <a:buFont typeface="Arial" panose="020B0604020202020204" pitchFamily="34" charset="0"/>
              <a:buChar char="•"/>
            </a:pPr>
            <a:r>
              <a:rPr lang="en-US" sz="1600" dirty="0">
                <a:solidFill>
                  <a:schemeClr val="accent2">
                    <a:lumMod val="50000"/>
                  </a:schemeClr>
                </a:solidFill>
              </a:rPr>
              <a:t>Aiming at the provision at the end of the phase of a final design concept for an innovative solution</a:t>
            </a:r>
          </a:p>
          <a:p>
            <a:endParaRPr lang="en-US" dirty="0">
              <a:solidFill>
                <a:schemeClr val="accent2">
                  <a:lumMod val="50000"/>
                </a:schemeClr>
              </a:solidFill>
            </a:endParaRPr>
          </a:p>
          <a:p>
            <a:r>
              <a:rPr lang="en-US" dirty="0">
                <a:solidFill>
                  <a:schemeClr val="accent2">
                    <a:lumMod val="50000"/>
                  </a:schemeClr>
                </a:solidFill>
              </a:rPr>
              <a:t>Phase 2: Prototype Development </a:t>
            </a:r>
          </a:p>
          <a:p>
            <a:pPr marL="285750" indent="-285750">
              <a:buFont typeface="Arial" panose="020B0604020202020204" pitchFamily="34" charset="0"/>
              <a:buChar char="•"/>
            </a:pPr>
            <a:r>
              <a:rPr lang="en-US" sz="1600" dirty="0">
                <a:solidFill>
                  <a:schemeClr val="accent2">
                    <a:lumMod val="50000"/>
                  </a:schemeClr>
                </a:solidFill>
              </a:rPr>
              <a:t>A maximum of 5 contracts will be awarded </a:t>
            </a:r>
          </a:p>
          <a:p>
            <a:pPr marL="285750" indent="-285750">
              <a:buFont typeface="Arial" panose="020B0604020202020204" pitchFamily="34" charset="0"/>
              <a:buChar char="•"/>
            </a:pPr>
            <a:r>
              <a:rPr lang="en-US" sz="1600" dirty="0">
                <a:solidFill>
                  <a:schemeClr val="accent2">
                    <a:lumMod val="50000"/>
                  </a:schemeClr>
                </a:solidFill>
              </a:rPr>
              <a:t>Timing: </a:t>
            </a:r>
            <a:r>
              <a:rPr lang="en-US" sz="1600" b="1" dirty="0">
                <a:solidFill>
                  <a:schemeClr val="accent2">
                    <a:lumMod val="50000"/>
                  </a:schemeClr>
                </a:solidFill>
              </a:rPr>
              <a:t>7 months </a:t>
            </a:r>
            <a:r>
              <a:rPr lang="en-US" sz="1600" dirty="0">
                <a:solidFill>
                  <a:schemeClr val="accent2">
                    <a:lumMod val="50000"/>
                  </a:schemeClr>
                </a:solidFill>
              </a:rPr>
              <a:t>(12/22 – 06/23)</a:t>
            </a:r>
          </a:p>
          <a:p>
            <a:pPr marL="285750" indent="-285750">
              <a:buFont typeface="Arial" panose="020B0604020202020204" pitchFamily="34" charset="0"/>
              <a:buChar char="•"/>
            </a:pPr>
            <a:r>
              <a:rPr lang="en-US" sz="1600" dirty="0">
                <a:solidFill>
                  <a:schemeClr val="accent2">
                    <a:lumMod val="50000"/>
                  </a:schemeClr>
                </a:solidFill>
              </a:rPr>
              <a:t>The expected output of TRL level is 4-5 </a:t>
            </a:r>
          </a:p>
          <a:p>
            <a:pPr marL="285750" indent="-285750">
              <a:buFont typeface="Arial" panose="020B0604020202020204" pitchFamily="34" charset="0"/>
              <a:buChar char="•"/>
            </a:pPr>
            <a:r>
              <a:rPr lang="en-US" sz="1600" dirty="0">
                <a:solidFill>
                  <a:schemeClr val="accent2">
                    <a:lumMod val="50000"/>
                  </a:schemeClr>
                </a:solidFill>
              </a:rPr>
              <a:t>Aiming to develop prototypes on the basis of the final concept innovative solutions selected at the end of phase 1</a:t>
            </a:r>
          </a:p>
          <a:p>
            <a:endParaRPr lang="en-US" dirty="0">
              <a:solidFill>
                <a:schemeClr val="accent2">
                  <a:lumMod val="50000"/>
                </a:schemeClr>
              </a:solidFill>
            </a:endParaRPr>
          </a:p>
          <a:p>
            <a:r>
              <a:rPr lang="en-US" dirty="0">
                <a:solidFill>
                  <a:schemeClr val="accent2">
                    <a:lumMod val="50000"/>
                  </a:schemeClr>
                </a:solidFill>
              </a:rPr>
              <a:t>Phase 3: Proof of Concept – Original and limited development of first branch of products validated through field test series </a:t>
            </a:r>
          </a:p>
          <a:p>
            <a:pPr marL="285750" indent="-285750">
              <a:buFont typeface="Arial" panose="020B0604020202020204" pitchFamily="34" charset="0"/>
              <a:buChar char="•"/>
            </a:pPr>
            <a:r>
              <a:rPr lang="en-US" sz="1600" dirty="0">
                <a:solidFill>
                  <a:schemeClr val="accent2">
                    <a:lumMod val="50000"/>
                  </a:schemeClr>
                </a:solidFill>
              </a:rPr>
              <a:t>A maximum of 3 contracts will be awarded </a:t>
            </a:r>
          </a:p>
          <a:p>
            <a:pPr marL="285750" indent="-285750">
              <a:buFont typeface="Arial" panose="020B0604020202020204" pitchFamily="34" charset="0"/>
              <a:buChar char="•"/>
            </a:pPr>
            <a:r>
              <a:rPr lang="en-US" sz="1600" dirty="0">
                <a:solidFill>
                  <a:schemeClr val="accent2">
                    <a:lumMod val="50000"/>
                  </a:schemeClr>
                </a:solidFill>
              </a:rPr>
              <a:t>Timing: </a:t>
            </a:r>
            <a:r>
              <a:rPr lang="en-US" sz="1600" b="1" dirty="0">
                <a:solidFill>
                  <a:schemeClr val="accent2">
                    <a:lumMod val="50000"/>
                  </a:schemeClr>
                </a:solidFill>
              </a:rPr>
              <a:t>14 months </a:t>
            </a:r>
            <a:r>
              <a:rPr lang="en-US" sz="1600" dirty="0">
                <a:solidFill>
                  <a:schemeClr val="accent2">
                    <a:lumMod val="50000"/>
                  </a:schemeClr>
                </a:solidFill>
              </a:rPr>
              <a:t>(09/23 – 10/24)</a:t>
            </a:r>
          </a:p>
          <a:p>
            <a:pPr marL="285750" indent="-285750">
              <a:buFont typeface="Arial" panose="020B0604020202020204" pitchFamily="34" charset="0"/>
              <a:buChar char="•"/>
            </a:pPr>
            <a:r>
              <a:rPr lang="en-US" sz="1600" dirty="0">
                <a:solidFill>
                  <a:schemeClr val="accent2">
                    <a:lumMod val="50000"/>
                  </a:schemeClr>
                </a:solidFill>
              </a:rPr>
              <a:t>The expected output of TRL level is 6 – 7</a:t>
            </a:r>
            <a:endParaRPr lang="sv-SE" sz="1600" dirty="0">
              <a:solidFill>
                <a:schemeClr val="accent2">
                  <a:lumMod val="50000"/>
                </a:schemeClr>
              </a:solidFill>
            </a:endParaRPr>
          </a:p>
          <a:p>
            <a:pPr marL="285750" indent="-285750">
              <a:buFont typeface="Arial" panose="020B0604020202020204" pitchFamily="34" charset="0"/>
              <a:buChar char="•"/>
            </a:pPr>
            <a:r>
              <a:rPr lang="en-US" sz="1600" dirty="0">
                <a:solidFill>
                  <a:schemeClr val="accent2">
                    <a:lumMod val="50000"/>
                  </a:schemeClr>
                </a:solidFill>
              </a:rPr>
              <a:t>Aiming at produce small-scale unites of the prototype to implement and run a test series in a clinical environment, on the basis of the prototypes selected at the end of phase 2</a:t>
            </a:r>
          </a:p>
        </p:txBody>
      </p:sp>
      <p:sp>
        <p:nvSpPr>
          <p:cNvPr id="9" name="Flödesschema: Alternativ process 8">
            <a:extLst>
              <a:ext uri="{FF2B5EF4-FFF2-40B4-BE49-F238E27FC236}">
                <a16:creationId xmlns:a16="http://schemas.microsoft.com/office/drawing/2014/main" id="{D5DD3EC2-7738-455E-BE4D-EE1802A6B0E3}"/>
              </a:ext>
            </a:extLst>
          </p:cNvPr>
          <p:cNvSpPr/>
          <p:nvPr/>
        </p:nvSpPr>
        <p:spPr>
          <a:xfrm rot="365617">
            <a:off x="4608154" y="1729978"/>
            <a:ext cx="1841034" cy="523212"/>
          </a:xfrm>
          <a:prstGeom prst="flowChartAlternateProcess">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dirty="0">
                <a:solidFill>
                  <a:schemeClr val="accent2">
                    <a:lumMod val="50000"/>
                  </a:schemeClr>
                </a:solidFill>
                <a:latin typeface="Times New Roman" panose="02020603050405020304" pitchFamily="18" charset="0"/>
                <a:cs typeface="Times New Roman" panose="02020603050405020304" pitchFamily="18" charset="0"/>
              </a:rPr>
              <a:t>≈ €50k /</a:t>
            </a:r>
            <a:r>
              <a:rPr lang="sv-SE" dirty="0" err="1">
                <a:solidFill>
                  <a:schemeClr val="accent2">
                    <a:lumMod val="50000"/>
                  </a:schemeClr>
                </a:solidFill>
                <a:latin typeface="Times New Roman" panose="02020603050405020304" pitchFamily="18" charset="0"/>
                <a:cs typeface="Times New Roman" panose="02020603050405020304" pitchFamily="18" charset="0"/>
              </a:rPr>
              <a:t>contract</a:t>
            </a:r>
            <a:endParaRPr lang="sv-SE" dirty="0">
              <a:solidFill>
                <a:schemeClr val="accent2">
                  <a:lumMod val="50000"/>
                </a:schemeClr>
              </a:solidFill>
            </a:endParaRPr>
          </a:p>
        </p:txBody>
      </p:sp>
      <p:sp>
        <p:nvSpPr>
          <p:cNvPr id="10" name="Flödesschema: Alternativ process 9">
            <a:extLst>
              <a:ext uri="{FF2B5EF4-FFF2-40B4-BE49-F238E27FC236}">
                <a16:creationId xmlns:a16="http://schemas.microsoft.com/office/drawing/2014/main" id="{66416C0C-C5BB-4D2D-8EB5-7FED24BDE102}"/>
              </a:ext>
            </a:extLst>
          </p:cNvPr>
          <p:cNvSpPr/>
          <p:nvPr/>
        </p:nvSpPr>
        <p:spPr>
          <a:xfrm rot="365617">
            <a:off x="6027036" y="3257432"/>
            <a:ext cx="1931449" cy="523212"/>
          </a:xfrm>
          <a:prstGeom prst="flowChartAlternateProcess">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dirty="0">
                <a:solidFill>
                  <a:schemeClr val="accent2">
                    <a:lumMod val="50000"/>
                  </a:schemeClr>
                </a:solidFill>
                <a:latin typeface="Times New Roman" panose="02020603050405020304" pitchFamily="18" charset="0"/>
                <a:cs typeface="Times New Roman" panose="02020603050405020304" pitchFamily="18" charset="0"/>
              </a:rPr>
              <a:t>≈ €400k /</a:t>
            </a:r>
            <a:r>
              <a:rPr lang="sv-SE" dirty="0" err="1">
                <a:solidFill>
                  <a:schemeClr val="accent2">
                    <a:lumMod val="50000"/>
                  </a:schemeClr>
                </a:solidFill>
                <a:latin typeface="Times New Roman" panose="02020603050405020304" pitchFamily="18" charset="0"/>
                <a:cs typeface="Times New Roman" panose="02020603050405020304" pitchFamily="18" charset="0"/>
              </a:rPr>
              <a:t>contract</a:t>
            </a:r>
            <a:endParaRPr lang="sv-SE" dirty="0">
              <a:solidFill>
                <a:schemeClr val="accent2">
                  <a:lumMod val="50000"/>
                </a:schemeClr>
              </a:solidFill>
            </a:endParaRPr>
          </a:p>
        </p:txBody>
      </p:sp>
      <p:sp>
        <p:nvSpPr>
          <p:cNvPr id="11" name="Flödesschema: Alternativ process 10">
            <a:extLst>
              <a:ext uri="{FF2B5EF4-FFF2-40B4-BE49-F238E27FC236}">
                <a16:creationId xmlns:a16="http://schemas.microsoft.com/office/drawing/2014/main" id="{EC05E000-0471-42C3-853E-39C09569FA47}"/>
              </a:ext>
            </a:extLst>
          </p:cNvPr>
          <p:cNvSpPr/>
          <p:nvPr/>
        </p:nvSpPr>
        <p:spPr>
          <a:xfrm rot="365617">
            <a:off x="5190928" y="5334097"/>
            <a:ext cx="2097269" cy="523212"/>
          </a:xfrm>
          <a:prstGeom prst="flowChartAlternateProcess">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dirty="0">
                <a:solidFill>
                  <a:schemeClr val="accent2">
                    <a:lumMod val="50000"/>
                  </a:schemeClr>
                </a:solidFill>
                <a:latin typeface="Times New Roman" panose="02020603050405020304" pitchFamily="18" charset="0"/>
                <a:cs typeface="Times New Roman" panose="02020603050405020304" pitchFamily="18" charset="0"/>
              </a:rPr>
              <a:t>≈ €1,0m /</a:t>
            </a:r>
            <a:r>
              <a:rPr lang="sv-SE" dirty="0" err="1">
                <a:solidFill>
                  <a:schemeClr val="accent2">
                    <a:lumMod val="50000"/>
                  </a:schemeClr>
                </a:solidFill>
                <a:latin typeface="Times New Roman" panose="02020603050405020304" pitchFamily="18" charset="0"/>
                <a:cs typeface="Times New Roman" panose="02020603050405020304" pitchFamily="18" charset="0"/>
              </a:rPr>
              <a:t>contract</a:t>
            </a:r>
            <a:endParaRPr lang="sv-SE" dirty="0">
              <a:solidFill>
                <a:schemeClr val="accent2">
                  <a:lumMod val="50000"/>
                </a:schemeClr>
              </a:solidFill>
            </a:endParaRPr>
          </a:p>
        </p:txBody>
      </p:sp>
    </p:spTree>
    <p:extLst>
      <p:ext uri="{BB962C8B-B14F-4D97-AF65-F5344CB8AC3E}">
        <p14:creationId xmlns:p14="http://schemas.microsoft.com/office/powerpoint/2010/main" val="41635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3704702"/>
            <a:ext cx="10515600" cy="1325563"/>
          </a:xfrm>
        </p:spPr>
        <p:txBody>
          <a:bodyPr>
            <a:noAutofit/>
          </a:bodyPr>
          <a:lstStyle/>
          <a:p>
            <a:pPr algn="ctr"/>
            <a:r>
              <a:rPr lang="en-US" sz="7200" dirty="0">
                <a:solidFill>
                  <a:schemeClr val="bg1"/>
                </a:solidFill>
              </a:rPr>
              <a:t>Q&amp;A</a:t>
            </a:r>
            <a:br>
              <a:rPr lang="en-US" sz="7200" dirty="0">
                <a:solidFill>
                  <a:schemeClr val="bg1"/>
                </a:solidFill>
              </a:rPr>
            </a:br>
            <a:br>
              <a:rPr lang="en-US" sz="7200" dirty="0">
                <a:solidFill>
                  <a:schemeClr val="bg1"/>
                </a:solidFill>
              </a:rPr>
            </a:br>
            <a:br>
              <a:rPr lang="en-US" sz="7200" dirty="0">
                <a:solidFill>
                  <a:schemeClr val="bg1"/>
                </a:solidFill>
              </a:rPr>
            </a:br>
            <a:endParaRPr lang="en-US" sz="7200"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1159171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EB2D48-B4E6-3E4D-A198-31BF7DA839B7}"/>
              </a:ext>
            </a:extLst>
          </p:cNvPr>
          <p:cNvSpPr/>
          <p:nvPr/>
        </p:nvSpPr>
        <p:spPr>
          <a:xfrm>
            <a:off x="0" y="0"/>
            <a:ext cx="12192000" cy="6858000"/>
          </a:xfrm>
          <a:prstGeom prst="rect">
            <a:avLst/>
          </a:prstGeom>
          <a:gradFill>
            <a:gsLst>
              <a:gs pos="0">
                <a:schemeClr val="tx2"/>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36546BA-09F1-2E40-9CE0-01C6134EEA5B}"/>
              </a:ext>
            </a:extLst>
          </p:cNvPr>
          <p:cNvSpPr>
            <a:spLocks noGrp="1"/>
          </p:cNvSpPr>
          <p:nvPr>
            <p:ph type="title"/>
          </p:nvPr>
        </p:nvSpPr>
        <p:spPr>
          <a:xfrm>
            <a:off x="838200" y="2641397"/>
            <a:ext cx="10515600" cy="1325563"/>
          </a:xfrm>
        </p:spPr>
        <p:txBody>
          <a:bodyPr>
            <a:normAutofit fontScale="90000"/>
          </a:bodyPr>
          <a:lstStyle/>
          <a:p>
            <a:r>
              <a:rPr lang="en-US" dirty="0">
                <a:solidFill>
                  <a:schemeClr val="bg1"/>
                </a:solidFill>
              </a:rPr>
              <a:t>Matchmaking &amp; PCP boost</a:t>
            </a:r>
            <a:br>
              <a:rPr lang="en-US" dirty="0">
                <a:solidFill>
                  <a:schemeClr val="bg1"/>
                </a:solidFill>
              </a:rPr>
            </a:br>
            <a:br>
              <a:rPr lang="en-US" dirty="0">
                <a:solidFill>
                  <a:schemeClr val="bg1"/>
                </a:solidFill>
              </a:rPr>
            </a:br>
            <a:r>
              <a:rPr lang="en-US" sz="2700" dirty="0">
                <a:solidFill>
                  <a:schemeClr val="bg1"/>
                </a:solidFill>
              </a:rPr>
              <a:t>Anders Nilsson – Ideon Innovation</a:t>
            </a:r>
            <a:br>
              <a:rPr lang="en-US" dirty="0">
                <a:solidFill>
                  <a:schemeClr val="bg1"/>
                </a:solidFill>
              </a:rPr>
            </a:br>
            <a:br>
              <a:rPr lang="en-US" dirty="0">
                <a:solidFill>
                  <a:schemeClr val="bg1"/>
                </a:solidFill>
              </a:rPr>
            </a:br>
            <a:endParaRPr lang="en-US" dirty="0">
              <a:solidFill>
                <a:schemeClr val="bg1"/>
              </a:solidFill>
            </a:endParaRPr>
          </a:p>
        </p:txBody>
      </p:sp>
      <p:pic>
        <p:nvPicPr>
          <p:cNvPr id="5" name="Picture 4">
            <a:extLst>
              <a:ext uri="{FF2B5EF4-FFF2-40B4-BE49-F238E27FC236}">
                <a16:creationId xmlns:a16="http://schemas.microsoft.com/office/drawing/2014/main" id="{93163719-52E2-494D-9F85-43DC8BF22B38}"/>
              </a:ext>
            </a:extLst>
          </p:cNvPr>
          <p:cNvPicPr>
            <a:picLocks noChangeAspect="1"/>
          </p:cNvPicPr>
          <p:nvPr/>
        </p:nvPicPr>
        <p:blipFill rotWithShape="1">
          <a:blip r:embed="rId2" cstate="email">
            <a:alphaModFix amt="20000"/>
            <a:extLst>
              <a:ext uri="{28A0092B-C50C-407E-A947-70E740481C1C}">
                <a14:useLocalDpi xmlns:a14="http://schemas.microsoft.com/office/drawing/2010/main"/>
              </a:ext>
            </a:extLst>
          </a:blip>
          <a:srcRect r="17671" b="15600"/>
          <a:stretch/>
        </p:blipFill>
        <p:spPr>
          <a:xfrm>
            <a:off x="9025247" y="3208911"/>
            <a:ext cx="3166753" cy="3649090"/>
          </a:xfrm>
          <a:prstGeom prst="rect">
            <a:avLst/>
          </a:prstGeom>
        </p:spPr>
      </p:pic>
    </p:spTree>
    <p:extLst>
      <p:ext uri="{BB962C8B-B14F-4D97-AF65-F5344CB8AC3E}">
        <p14:creationId xmlns:p14="http://schemas.microsoft.com/office/powerpoint/2010/main" val="94135626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l: nedåt 8">
            <a:extLst>
              <a:ext uri="{FF2B5EF4-FFF2-40B4-BE49-F238E27FC236}">
                <a16:creationId xmlns:a16="http://schemas.microsoft.com/office/drawing/2014/main" id="{8A83A3F4-4B82-485B-99BA-5607E88E77F6}"/>
              </a:ext>
            </a:extLst>
          </p:cNvPr>
          <p:cNvSpPr/>
          <p:nvPr/>
        </p:nvSpPr>
        <p:spPr>
          <a:xfrm>
            <a:off x="5173560" y="2980064"/>
            <a:ext cx="1768522" cy="2907278"/>
          </a:xfrm>
          <a:prstGeom prst="downArrow">
            <a:avLst/>
          </a:prstGeom>
          <a:solidFill>
            <a:srgbClr val="FFD500">
              <a:alpha val="15000"/>
            </a:srgbClr>
          </a:solidFill>
          <a:ln>
            <a:solidFill>
              <a:srgbClr val="FFD5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sv-SE" sz="1350">
              <a:solidFill>
                <a:prstClr val="white"/>
              </a:solidFill>
              <a:latin typeface="Calibri" panose="020F0502020204030204"/>
            </a:endParaRPr>
          </a:p>
        </p:txBody>
      </p:sp>
      <p:sp>
        <p:nvSpPr>
          <p:cNvPr id="8" name="Ellips 7">
            <a:extLst>
              <a:ext uri="{FF2B5EF4-FFF2-40B4-BE49-F238E27FC236}">
                <a16:creationId xmlns:a16="http://schemas.microsoft.com/office/drawing/2014/main" id="{AA0A0C62-B78C-4813-827E-930483303B58}"/>
              </a:ext>
            </a:extLst>
          </p:cNvPr>
          <p:cNvSpPr/>
          <p:nvPr/>
        </p:nvSpPr>
        <p:spPr>
          <a:xfrm>
            <a:off x="6194943" y="1866887"/>
            <a:ext cx="4212549" cy="2426677"/>
          </a:xfrm>
          <a:prstGeom prst="ellipse">
            <a:avLst/>
          </a:prstGeom>
          <a:solidFill>
            <a:schemeClr val="bg2"/>
          </a:solidFill>
          <a:ln>
            <a:solidFill>
              <a:srgbClr val="FFD50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685800"/>
            <a:r>
              <a:rPr lang="sv-SE" i="1" dirty="0">
                <a:solidFill>
                  <a:srgbClr val="4472C4">
                    <a:lumMod val="75000"/>
                  </a:srgbClr>
                </a:solidFill>
                <a:latin typeface="Calibri" panose="020F0502020204030204"/>
              </a:rPr>
              <a:t>Specialiserad hjärtsjukvård</a:t>
            </a:r>
          </a:p>
        </p:txBody>
      </p:sp>
      <p:sp>
        <p:nvSpPr>
          <p:cNvPr id="7" name="Ellips 6">
            <a:extLst>
              <a:ext uri="{FF2B5EF4-FFF2-40B4-BE49-F238E27FC236}">
                <a16:creationId xmlns:a16="http://schemas.microsoft.com/office/drawing/2014/main" id="{1604AEBD-78F3-475D-8C6B-4CE77F1268E8}"/>
              </a:ext>
            </a:extLst>
          </p:cNvPr>
          <p:cNvSpPr/>
          <p:nvPr/>
        </p:nvSpPr>
        <p:spPr>
          <a:xfrm>
            <a:off x="1427961" y="1915245"/>
            <a:ext cx="4536830" cy="2378319"/>
          </a:xfrm>
          <a:prstGeom prst="ellipse">
            <a:avLst/>
          </a:prstGeom>
          <a:solidFill>
            <a:schemeClr val="bg2"/>
          </a:solidFill>
          <a:ln>
            <a:solidFill>
              <a:srgbClr val="FFD50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685800"/>
            <a:r>
              <a:rPr lang="sv-SE" i="1" dirty="0">
                <a:solidFill>
                  <a:srgbClr val="4472C4">
                    <a:lumMod val="75000"/>
                  </a:srgbClr>
                </a:solidFill>
                <a:latin typeface="Calibri" panose="020F0502020204030204"/>
              </a:rPr>
              <a:t>Bättre stöd för integrerad vård/sammanhållen vård</a:t>
            </a:r>
          </a:p>
        </p:txBody>
      </p:sp>
      <p:sp>
        <p:nvSpPr>
          <p:cNvPr id="3" name="Rektangel: rundade hörn 2">
            <a:extLst>
              <a:ext uri="{FF2B5EF4-FFF2-40B4-BE49-F238E27FC236}">
                <a16:creationId xmlns:a16="http://schemas.microsoft.com/office/drawing/2014/main" id="{35F61D67-3B8C-40CB-A990-F1D3D2CF03E0}"/>
              </a:ext>
            </a:extLst>
          </p:cNvPr>
          <p:cNvSpPr/>
          <p:nvPr/>
        </p:nvSpPr>
        <p:spPr>
          <a:xfrm>
            <a:off x="1718108" y="2881758"/>
            <a:ext cx="1660971"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defTabSz="685800"/>
            <a:r>
              <a:rPr lang="sv-SE" sz="1350" b="1" dirty="0">
                <a:solidFill>
                  <a:prstClr val="black"/>
                </a:solidFill>
                <a:latin typeface="Calibri" panose="020F0502020204030204"/>
              </a:rPr>
              <a:t>Carematrix (Innovation Skåne)</a:t>
            </a:r>
          </a:p>
        </p:txBody>
      </p:sp>
      <p:sp>
        <p:nvSpPr>
          <p:cNvPr id="4" name="Rektangel: rundade hörn 3">
            <a:extLst>
              <a:ext uri="{FF2B5EF4-FFF2-40B4-BE49-F238E27FC236}">
                <a16:creationId xmlns:a16="http://schemas.microsoft.com/office/drawing/2014/main" id="{591F8961-1A04-4F0B-BBC9-A555FAFCE563}"/>
              </a:ext>
            </a:extLst>
          </p:cNvPr>
          <p:cNvSpPr/>
          <p:nvPr/>
        </p:nvSpPr>
        <p:spPr>
          <a:xfrm>
            <a:off x="3494153" y="3199872"/>
            <a:ext cx="1577638" cy="6858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85800"/>
            <a:r>
              <a:rPr lang="sv-SE" sz="1350" b="1" dirty="0">
                <a:solidFill>
                  <a:prstClr val="white"/>
                </a:solidFill>
                <a:latin typeface="Calibri" panose="020F0502020204030204"/>
              </a:rPr>
              <a:t>CRANE</a:t>
            </a:r>
          </a:p>
          <a:p>
            <a:pPr algn="ctr" defTabSz="685800"/>
            <a:r>
              <a:rPr lang="sv-SE" sz="1350" b="1" dirty="0">
                <a:solidFill>
                  <a:prstClr val="white"/>
                </a:solidFill>
                <a:latin typeface="Calibri" panose="020F0502020204030204"/>
              </a:rPr>
              <a:t>(Region Västerbotten)</a:t>
            </a:r>
          </a:p>
        </p:txBody>
      </p:sp>
      <p:sp>
        <p:nvSpPr>
          <p:cNvPr id="5" name="Rektangel: rundade hörn 4">
            <a:extLst>
              <a:ext uri="{FF2B5EF4-FFF2-40B4-BE49-F238E27FC236}">
                <a16:creationId xmlns:a16="http://schemas.microsoft.com/office/drawing/2014/main" id="{80A4C9E1-343D-4FC5-A5AB-2585EDEC8409}"/>
              </a:ext>
            </a:extLst>
          </p:cNvPr>
          <p:cNvSpPr/>
          <p:nvPr/>
        </p:nvSpPr>
        <p:spPr>
          <a:xfrm>
            <a:off x="6975911" y="3224658"/>
            <a:ext cx="1459520" cy="6858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85800"/>
            <a:r>
              <a:rPr lang="sv-SE" sz="1350" dirty="0">
                <a:solidFill>
                  <a:prstClr val="white"/>
                </a:solidFill>
                <a:latin typeface="Calibri" panose="020F0502020204030204"/>
              </a:rPr>
              <a:t>TIQUE</a:t>
            </a:r>
          </a:p>
          <a:p>
            <a:pPr algn="ctr" defTabSz="685800"/>
            <a:r>
              <a:rPr lang="sv-SE" sz="1350" dirty="0">
                <a:solidFill>
                  <a:prstClr val="white"/>
                </a:solidFill>
                <a:latin typeface="Calibri" panose="020F0502020204030204"/>
              </a:rPr>
              <a:t>(Region Västerbotten)</a:t>
            </a:r>
          </a:p>
        </p:txBody>
      </p:sp>
      <p:sp>
        <p:nvSpPr>
          <p:cNvPr id="6" name="Rektangel: rundade hörn 5">
            <a:extLst>
              <a:ext uri="{FF2B5EF4-FFF2-40B4-BE49-F238E27FC236}">
                <a16:creationId xmlns:a16="http://schemas.microsoft.com/office/drawing/2014/main" id="{4F27E45B-F7BC-4BFC-AF1E-9A6D7A99392D}"/>
              </a:ext>
            </a:extLst>
          </p:cNvPr>
          <p:cNvSpPr/>
          <p:nvPr/>
        </p:nvSpPr>
        <p:spPr>
          <a:xfrm>
            <a:off x="8663612" y="2706292"/>
            <a:ext cx="1459520" cy="836481"/>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85800"/>
            <a:r>
              <a:rPr lang="sv-SE" sz="1350" b="1" dirty="0">
                <a:solidFill>
                  <a:prstClr val="white"/>
                </a:solidFill>
                <a:latin typeface="Calibri" panose="020F0502020204030204"/>
              </a:rPr>
              <a:t>INCAREHEART</a:t>
            </a:r>
          </a:p>
          <a:p>
            <a:pPr algn="ctr" defTabSz="685800"/>
            <a:r>
              <a:rPr lang="sv-SE" sz="1350" b="1" dirty="0">
                <a:solidFill>
                  <a:prstClr val="white"/>
                </a:solidFill>
                <a:latin typeface="Calibri" panose="020F0502020204030204"/>
              </a:rPr>
              <a:t>(Region Jämtland-Härjedalen)</a:t>
            </a:r>
          </a:p>
        </p:txBody>
      </p:sp>
      <p:sp>
        <p:nvSpPr>
          <p:cNvPr id="10" name="Rektangel: rundade hörn 9">
            <a:extLst>
              <a:ext uri="{FF2B5EF4-FFF2-40B4-BE49-F238E27FC236}">
                <a16:creationId xmlns:a16="http://schemas.microsoft.com/office/drawing/2014/main" id="{10622ACE-41D4-47A8-8999-BDCF4CA0C4DF}"/>
              </a:ext>
            </a:extLst>
          </p:cNvPr>
          <p:cNvSpPr/>
          <p:nvPr/>
        </p:nvSpPr>
        <p:spPr>
          <a:xfrm>
            <a:off x="931183" y="6025588"/>
            <a:ext cx="10527519" cy="666739"/>
          </a:xfrm>
          <a:prstGeom prst="roundRect">
            <a:avLst/>
          </a:prstGeom>
          <a:solidFill>
            <a:schemeClr val="bg2"/>
          </a:solidFill>
          <a:ln>
            <a:solidFill>
              <a:srgbClr val="FFD5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a:r>
              <a:rPr lang="sv-SE" sz="1650" i="1" dirty="0">
                <a:solidFill>
                  <a:srgbClr val="4472C4">
                    <a:lumMod val="75000"/>
                  </a:srgbClr>
                </a:solidFill>
                <a:latin typeface="Calibri" panose="020F0502020204030204"/>
              </a:rPr>
              <a:t>Tillsammans upphandlas utveckling av framtidens hälsolösningar för upp till </a:t>
            </a:r>
            <a:r>
              <a:rPr lang="sv-SE" sz="1725" b="1" i="1" dirty="0">
                <a:solidFill>
                  <a:srgbClr val="4472C4">
                    <a:lumMod val="75000"/>
                  </a:srgbClr>
                </a:solidFill>
                <a:latin typeface="Calibri" panose="020F0502020204030204"/>
              </a:rPr>
              <a:t>200 miljoner kronor </a:t>
            </a:r>
            <a:r>
              <a:rPr lang="sv-SE" sz="1725" i="1" dirty="0">
                <a:solidFill>
                  <a:srgbClr val="4472C4">
                    <a:lumMod val="75000"/>
                  </a:srgbClr>
                </a:solidFill>
                <a:latin typeface="Calibri" panose="020F0502020204030204"/>
              </a:rPr>
              <a:t>inom dessa projekt</a:t>
            </a:r>
          </a:p>
        </p:txBody>
      </p:sp>
      <p:sp>
        <p:nvSpPr>
          <p:cNvPr id="2" name="textruta 1">
            <a:extLst>
              <a:ext uri="{FF2B5EF4-FFF2-40B4-BE49-F238E27FC236}">
                <a16:creationId xmlns:a16="http://schemas.microsoft.com/office/drawing/2014/main" id="{80938768-C0CA-481A-A7AF-A505B11981BD}"/>
              </a:ext>
            </a:extLst>
          </p:cNvPr>
          <p:cNvSpPr txBox="1"/>
          <p:nvPr/>
        </p:nvSpPr>
        <p:spPr>
          <a:xfrm>
            <a:off x="931183" y="259945"/>
            <a:ext cx="10527519" cy="1077218"/>
          </a:xfrm>
          <a:prstGeom prst="rect">
            <a:avLst/>
          </a:prstGeom>
          <a:noFill/>
        </p:spPr>
        <p:txBody>
          <a:bodyPr wrap="square" rtlCol="0">
            <a:spAutoFit/>
          </a:bodyPr>
          <a:lstStyle/>
          <a:p>
            <a:r>
              <a:rPr lang="sv-SE" sz="3200" u="sng" dirty="0">
                <a:latin typeface="Arial" panose="020B0604020202020204" pitchFamily="34" charset="0"/>
                <a:cs typeface="Arial" panose="020B0604020202020204" pitchFamily="34" charset="0"/>
              </a:rPr>
              <a:t>Unik svensk möjlighet</a:t>
            </a:r>
          </a:p>
          <a:p>
            <a:r>
              <a:rPr lang="sv-SE" sz="3200" dirty="0">
                <a:latin typeface="Arial" panose="020B0604020202020204" pitchFamily="34" charset="0"/>
                <a:cs typeface="Arial" panose="020B0604020202020204" pitchFamily="34" charset="0"/>
                <a:sym typeface="Wingdings" panose="05000000000000000000" pitchFamily="2" charset="2"/>
              </a:rPr>
              <a:t> </a:t>
            </a:r>
            <a:r>
              <a:rPr lang="sv-SE" sz="2400" dirty="0">
                <a:latin typeface="Arial" panose="020B0604020202020204" pitchFamily="34" charset="0"/>
                <a:cs typeface="Arial" panose="020B0604020202020204" pitchFamily="34" charset="0"/>
                <a:sym typeface="Wingdings" panose="05000000000000000000" pitchFamily="2" charset="2"/>
              </a:rPr>
              <a:t>4 stycken finansierade projekt inom samma område = </a:t>
            </a:r>
            <a:r>
              <a:rPr lang="sv-SE" sz="2400" dirty="0" err="1">
                <a:latin typeface="Arial" panose="020B0604020202020204" pitchFamily="34" charset="0"/>
                <a:cs typeface="Arial" panose="020B0604020202020204" pitchFamily="34" charset="0"/>
                <a:sym typeface="Wingdings" panose="05000000000000000000" pitchFamily="2" charset="2"/>
              </a:rPr>
              <a:t>Integrated</a:t>
            </a:r>
            <a:r>
              <a:rPr lang="sv-SE" sz="2400" dirty="0">
                <a:latin typeface="Arial" panose="020B0604020202020204" pitchFamily="34" charset="0"/>
                <a:cs typeface="Arial" panose="020B0604020202020204" pitchFamily="34" charset="0"/>
                <a:sym typeface="Wingdings" panose="05000000000000000000" pitchFamily="2" charset="2"/>
              </a:rPr>
              <a:t> </a:t>
            </a:r>
            <a:r>
              <a:rPr lang="sv-SE" sz="2400" dirty="0" err="1">
                <a:latin typeface="Arial" panose="020B0604020202020204" pitchFamily="34" charset="0"/>
                <a:cs typeface="Arial" panose="020B0604020202020204" pitchFamily="34" charset="0"/>
                <a:sym typeface="Wingdings" panose="05000000000000000000" pitchFamily="2" charset="2"/>
              </a:rPr>
              <a:t>care</a:t>
            </a:r>
            <a:endParaRPr lang="sv-SE"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081591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80938768-C0CA-481A-A7AF-A505B11981BD}"/>
              </a:ext>
            </a:extLst>
          </p:cNvPr>
          <p:cNvSpPr txBox="1"/>
          <p:nvPr/>
        </p:nvSpPr>
        <p:spPr>
          <a:xfrm>
            <a:off x="931183" y="259945"/>
            <a:ext cx="10527519" cy="1077218"/>
          </a:xfrm>
          <a:prstGeom prst="rect">
            <a:avLst/>
          </a:prstGeom>
          <a:noFill/>
        </p:spPr>
        <p:txBody>
          <a:bodyPr wrap="square" rtlCol="0">
            <a:spAutoFit/>
          </a:bodyPr>
          <a:lstStyle/>
          <a:p>
            <a:r>
              <a:rPr lang="sv-SE" sz="3200" u="sng" dirty="0">
                <a:latin typeface="Arial" panose="020B0604020202020204" pitchFamily="34" charset="0"/>
                <a:cs typeface="Arial" panose="020B0604020202020204" pitchFamily="34" charset="0"/>
              </a:rPr>
              <a:t>Unik svensk möjlighet</a:t>
            </a:r>
          </a:p>
          <a:p>
            <a:r>
              <a:rPr lang="sv-SE" sz="3200" dirty="0">
                <a:latin typeface="Arial" panose="020B0604020202020204" pitchFamily="34" charset="0"/>
                <a:cs typeface="Arial" panose="020B0604020202020204" pitchFamily="34" charset="0"/>
                <a:sym typeface="Wingdings" panose="05000000000000000000" pitchFamily="2" charset="2"/>
              </a:rPr>
              <a:t> </a:t>
            </a:r>
            <a:r>
              <a:rPr lang="sv-SE" sz="2400" dirty="0">
                <a:latin typeface="Arial" panose="020B0604020202020204" pitchFamily="34" charset="0"/>
                <a:cs typeface="Arial" panose="020B0604020202020204" pitchFamily="34" charset="0"/>
                <a:sym typeface="Wingdings" panose="05000000000000000000" pitchFamily="2" charset="2"/>
              </a:rPr>
              <a:t>4 stycken finansierade projekt inom samma område = </a:t>
            </a:r>
            <a:r>
              <a:rPr lang="sv-SE" sz="2400" dirty="0" err="1">
                <a:latin typeface="Arial" panose="020B0604020202020204" pitchFamily="34" charset="0"/>
                <a:cs typeface="Arial" panose="020B0604020202020204" pitchFamily="34" charset="0"/>
                <a:sym typeface="Wingdings" panose="05000000000000000000" pitchFamily="2" charset="2"/>
              </a:rPr>
              <a:t>Integrated</a:t>
            </a:r>
            <a:r>
              <a:rPr lang="sv-SE" sz="2400" dirty="0">
                <a:latin typeface="Arial" panose="020B0604020202020204" pitchFamily="34" charset="0"/>
                <a:cs typeface="Arial" panose="020B0604020202020204" pitchFamily="34" charset="0"/>
                <a:sym typeface="Wingdings" panose="05000000000000000000" pitchFamily="2" charset="2"/>
              </a:rPr>
              <a:t> </a:t>
            </a:r>
            <a:r>
              <a:rPr lang="sv-SE" sz="2400" dirty="0" err="1">
                <a:latin typeface="Arial" panose="020B0604020202020204" pitchFamily="34" charset="0"/>
                <a:cs typeface="Arial" panose="020B0604020202020204" pitchFamily="34" charset="0"/>
                <a:sym typeface="Wingdings" panose="05000000000000000000" pitchFamily="2" charset="2"/>
              </a:rPr>
              <a:t>care</a:t>
            </a:r>
            <a:endParaRPr lang="sv-SE" sz="3200" dirty="0">
              <a:latin typeface="Arial" panose="020B0604020202020204" pitchFamily="34" charset="0"/>
              <a:cs typeface="Arial" panose="020B0604020202020204" pitchFamily="34" charset="0"/>
            </a:endParaRPr>
          </a:p>
        </p:txBody>
      </p:sp>
      <p:sp>
        <p:nvSpPr>
          <p:cNvPr id="11" name="Platshållare för innehåll 2">
            <a:extLst>
              <a:ext uri="{FF2B5EF4-FFF2-40B4-BE49-F238E27FC236}">
                <a16:creationId xmlns:a16="http://schemas.microsoft.com/office/drawing/2014/main" id="{83D7F1C8-61E6-426A-B731-FD971F0FE014}"/>
              </a:ext>
            </a:extLst>
          </p:cNvPr>
          <p:cNvSpPr txBox="1">
            <a:spLocks/>
          </p:cNvSpPr>
          <p:nvPr/>
        </p:nvSpPr>
        <p:spPr>
          <a:xfrm>
            <a:off x="931183" y="1997641"/>
            <a:ext cx="9497085" cy="3859951"/>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800"/>
              </a:spcBef>
              <a:buFont typeface="Arial"/>
              <a:buChar char="•"/>
              <a:defRPr sz="2000" b="1" kern="2000" spc="-100">
                <a:solidFill>
                  <a:schemeClr val="tx1"/>
                </a:solidFill>
                <a:latin typeface="+mn-lt"/>
                <a:ea typeface="+mn-ea"/>
                <a:cs typeface="+mn-cs"/>
              </a:defRPr>
            </a:lvl1pPr>
            <a:lvl2pPr marL="742950" indent="-285750" algn="l" defTabSz="457200" rtl="0" eaLnBrk="1" latinLnBrk="0" hangingPunct="1">
              <a:spcBef>
                <a:spcPts val="800"/>
              </a:spcBef>
              <a:buFont typeface="Arial"/>
              <a:buChar char="–"/>
              <a:defRPr sz="2000" kern="2000" spc="-100">
                <a:solidFill>
                  <a:schemeClr val="tx1"/>
                </a:solidFill>
                <a:latin typeface="+mn-lt"/>
                <a:ea typeface="+mn-ea"/>
                <a:cs typeface="+mn-cs"/>
              </a:defRPr>
            </a:lvl2pPr>
            <a:lvl3pPr marL="1143000" indent="-228600" algn="l" defTabSz="457200" rtl="0" eaLnBrk="1" latinLnBrk="0" hangingPunct="1">
              <a:spcBef>
                <a:spcPts val="800"/>
              </a:spcBef>
              <a:buFont typeface="Arial"/>
              <a:buChar char="•"/>
              <a:defRPr sz="1800" kern="2000" spc="-100">
                <a:solidFill>
                  <a:schemeClr val="tx1"/>
                </a:solidFill>
                <a:latin typeface="+mn-lt"/>
                <a:ea typeface="+mn-ea"/>
                <a:cs typeface="+mn-cs"/>
              </a:defRPr>
            </a:lvl3pPr>
            <a:lvl4pPr marL="1600200" indent="-228600" algn="l" defTabSz="457200" rtl="0" eaLnBrk="1" latinLnBrk="0" hangingPunct="1">
              <a:spcBef>
                <a:spcPts val="800"/>
              </a:spcBef>
              <a:buFont typeface="Arial"/>
              <a:buChar char="–"/>
              <a:defRPr sz="1600" kern="2000" spc="-100">
                <a:solidFill>
                  <a:schemeClr val="tx1"/>
                </a:solidFill>
                <a:latin typeface="+mn-lt"/>
                <a:ea typeface="+mn-ea"/>
                <a:cs typeface="+mn-cs"/>
              </a:defRPr>
            </a:lvl4pPr>
            <a:lvl5pPr marL="2057400" indent="-228600" algn="l" defTabSz="457200" rtl="0" eaLnBrk="1" latinLnBrk="0" hangingPunct="1">
              <a:spcBef>
                <a:spcPts val="800"/>
              </a:spcBef>
              <a:buFont typeface="Arial"/>
              <a:buChar char="»"/>
              <a:defRPr sz="1400" kern="2000" spc="-1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sv-SE" b="0" dirty="0"/>
              <a:t>Nationell stödfunktion inrättad för bolag med relevanta lösningar inom digital hälsa </a:t>
            </a:r>
          </a:p>
          <a:p>
            <a:endParaRPr lang="sv-SE" b="0" dirty="0"/>
          </a:p>
          <a:p>
            <a:pPr marL="0" indent="0">
              <a:buNone/>
            </a:pPr>
            <a:r>
              <a:rPr lang="sv-SE" b="0" dirty="0"/>
              <a:t>För att stödja bolag i,</a:t>
            </a:r>
          </a:p>
          <a:p>
            <a:pPr>
              <a:buFont typeface="Wingdings" panose="05000000000000000000" pitchFamily="2" charset="2"/>
              <a:buChar char="Ø"/>
            </a:pPr>
            <a:r>
              <a:rPr lang="sv-SE" b="0" dirty="0"/>
              <a:t>att hitta finansiering och ansöka till (</a:t>
            </a:r>
            <a:r>
              <a:rPr lang="sv-SE" dirty="0"/>
              <a:t>ett eller flera av</a:t>
            </a:r>
            <a:r>
              <a:rPr lang="sv-SE" b="0" dirty="0"/>
              <a:t>) de 4 PCP-projekten</a:t>
            </a:r>
          </a:p>
          <a:p>
            <a:pPr>
              <a:buFont typeface="Wingdings" panose="05000000000000000000" pitchFamily="2" charset="2"/>
              <a:buChar char="Ø"/>
            </a:pPr>
            <a:r>
              <a:rPr lang="sv-SE" b="0" dirty="0"/>
              <a:t>matchmaking, och bygga attraktiva konsortier</a:t>
            </a:r>
          </a:p>
          <a:p>
            <a:pPr>
              <a:buFont typeface="Wingdings" panose="05000000000000000000" pitchFamily="2" charset="2"/>
              <a:buChar char="Ø"/>
            </a:pPr>
            <a:endParaRPr lang="sv-SE" b="0" dirty="0"/>
          </a:p>
          <a:p>
            <a:pPr marL="0" indent="0">
              <a:buNone/>
            </a:pPr>
            <a:r>
              <a:rPr lang="sv-SE" b="0" dirty="0"/>
              <a:t>Projektstödet erbjuds november -21 </a:t>
            </a:r>
            <a:r>
              <a:rPr lang="sv-SE" b="0" dirty="0">
                <a:sym typeface="Wingdings" panose="05000000000000000000" pitchFamily="2" charset="2"/>
              </a:rPr>
              <a:t> oktober -22</a:t>
            </a:r>
          </a:p>
          <a:p>
            <a:pPr marL="0" indent="0">
              <a:buNone/>
            </a:pPr>
            <a:r>
              <a:rPr lang="sv-SE" b="0" dirty="0">
                <a:sym typeface="Wingdings" panose="05000000000000000000" pitchFamily="2" charset="2"/>
              </a:rPr>
              <a:t>Koordinator Ideon Innovation, med stöd av RISE, Swedish </a:t>
            </a:r>
            <a:r>
              <a:rPr lang="sv-SE" b="0" dirty="0" err="1">
                <a:sym typeface="Wingdings" panose="05000000000000000000" pitchFamily="2" charset="2"/>
              </a:rPr>
              <a:t>Medtech</a:t>
            </a:r>
            <a:r>
              <a:rPr lang="sv-SE" b="0" dirty="0">
                <a:sym typeface="Wingdings" panose="05000000000000000000" pitchFamily="2" charset="2"/>
              </a:rPr>
              <a:t>, Karolinska</a:t>
            </a:r>
          </a:p>
          <a:p>
            <a:pPr marL="0" indent="0">
              <a:buNone/>
            </a:pPr>
            <a:endParaRPr lang="sv-SE" b="0" dirty="0">
              <a:sym typeface="Wingdings" panose="05000000000000000000" pitchFamily="2" charset="2"/>
            </a:endParaRPr>
          </a:p>
          <a:p>
            <a:pPr marL="0" indent="0">
              <a:buNone/>
            </a:pPr>
            <a:r>
              <a:rPr lang="sv-SE" b="0" dirty="0">
                <a:sym typeface="Wingdings" panose="05000000000000000000" pitchFamily="2" charset="2"/>
              </a:rPr>
              <a:t>Kontakta Anders Nilsson (Ideon Innovation) för info (</a:t>
            </a:r>
            <a:r>
              <a:rPr lang="sv-SE" b="0" u="sng" dirty="0">
                <a:sym typeface="Wingdings" panose="05000000000000000000" pitchFamily="2" charset="2"/>
              </a:rPr>
              <a:t>an@ideoninnovation.se</a:t>
            </a:r>
            <a:r>
              <a:rPr lang="sv-SE" b="0" dirty="0">
                <a:sym typeface="Wingdings" panose="05000000000000000000" pitchFamily="2" charset="2"/>
              </a:rPr>
              <a:t>)</a:t>
            </a:r>
          </a:p>
          <a:p>
            <a:pPr marL="0" indent="0">
              <a:buNone/>
            </a:pPr>
            <a:endParaRPr lang="sv-SE" b="0" dirty="0"/>
          </a:p>
        </p:txBody>
      </p:sp>
    </p:spTree>
    <p:extLst>
      <p:ext uri="{BB962C8B-B14F-4D97-AF65-F5344CB8AC3E}">
        <p14:creationId xmlns:p14="http://schemas.microsoft.com/office/powerpoint/2010/main" val="210662089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C35097E-BDF6-5548-B400-3204DBE0F84F}"/>
              </a:ext>
            </a:extLst>
          </p:cNvPr>
          <p:cNvSpPr>
            <a:spLocks noGrp="1"/>
          </p:cNvSpPr>
          <p:nvPr>
            <p:ph idx="1"/>
          </p:nvPr>
        </p:nvSpPr>
        <p:spPr>
          <a:xfrm rot="394055">
            <a:off x="3987431" y="2714767"/>
            <a:ext cx="3965966" cy="1254970"/>
          </a:xfrm>
        </p:spPr>
        <p:txBody>
          <a:bodyPr>
            <a:normAutofit/>
          </a:bodyPr>
          <a:lstStyle/>
          <a:p>
            <a:pPr marL="0" indent="0">
              <a:buNone/>
            </a:pPr>
            <a:r>
              <a:rPr lang="en-US" sz="6600" dirty="0"/>
              <a:t>Tack !</a:t>
            </a:r>
          </a:p>
        </p:txBody>
      </p:sp>
      <p:pic>
        <p:nvPicPr>
          <p:cNvPr id="7" name="Bildobjekt 6">
            <a:extLst>
              <a:ext uri="{FF2B5EF4-FFF2-40B4-BE49-F238E27FC236}">
                <a16:creationId xmlns:a16="http://schemas.microsoft.com/office/drawing/2014/main" id="{A5663CE3-3B4A-4DC8-9300-DBC37439C2DC}"/>
              </a:ext>
            </a:extLst>
          </p:cNvPr>
          <p:cNvPicPr>
            <a:picLocks noChangeAspect="1"/>
          </p:cNvPicPr>
          <p:nvPr/>
        </p:nvPicPr>
        <p:blipFill>
          <a:blip r:embed="rId2"/>
          <a:stretch>
            <a:fillRect/>
          </a:stretch>
        </p:blipFill>
        <p:spPr>
          <a:xfrm>
            <a:off x="9847125" y="2005359"/>
            <a:ext cx="2344875" cy="3574226"/>
          </a:xfrm>
          <a:prstGeom prst="rect">
            <a:avLst/>
          </a:prstGeom>
        </p:spPr>
      </p:pic>
      <p:pic>
        <p:nvPicPr>
          <p:cNvPr id="9" name="Bildobjekt 8">
            <a:extLst>
              <a:ext uri="{FF2B5EF4-FFF2-40B4-BE49-F238E27FC236}">
                <a16:creationId xmlns:a16="http://schemas.microsoft.com/office/drawing/2014/main" id="{20AA7CB7-E73F-4A82-93C1-93505D2EA212}"/>
              </a:ext>
            </a:extLst>
          </p:cNvPr>
          <p:cNvPicPr>
            <a:picLocks noChangeAspect="1"/>
          </p:cNvPicPr>
          <p:nvPr/>
        </p:nvPicPr>
        <p:blipFill>
          <a:blip r:embed="rId3"/>
          <a:stretch>
            <a:fillRect/>
          </a:stretch>
        </p:blipFill>
        <p:spPr>
          <a:xfrm>
            <a:off x="10163175" y="6019800"/>
            <a:ext cx="2028825" cy="838200"/>
          </a:xfrm>
          <a:prstGeom prst="rect">
            <a:avLst/>
          </a:prstGeom>
        </p:spPr>
      </p:pic>
      <p:sp>
        <p:nvSpPr>
          <p:cNvPr id="2" name="textruta 1">
            <a:extLst>
              <a:ext uri="{FF2B5EF4-FFF2-40B4-BE49-F238E27FC236}">
                <a16:creationId xmlns:a16="http://schemas.microsoft.com/office/drawing/2014/main" id="{C5D1C390-B264-4A22-8CAF-0A024CAD3B61}"/>
              </a:ext>
            </a:extLst>
          </p:cNvPr>
          <p:cNvSpPr txBox="1"/>
          <p:nvPr/>
        </p:nvSpPr>
        <p:spPr>
          <a:xfrm>
            <a:off x="1057835" y="5579585"/>
            <a:ext cx="4957483" cy="646331"/>
          </a:xfrm>
          <a:prstGeom prst="rect">
            <a:avLst/>
          </a:prstGeom>
          <a:noFill/>
        </p:spPr>
        <p:txBody>
          <a:bodyPr wrap="square" rtlCol="0">
            <a:spAutoFit/>
          </a:bodyPr>
          <a:lstStyle/>
          <a:p>
            <a:r>
              <a:rPr lang="sv-SE" dirty="0">
                <a:hlinkClick r:id="rId4"/>
              </a:rPr>
              <a:t>Magnus.wallengren@innovationskane.com</a:t>
            </a:r>
            <a:endParaRPr lang="sv-SE" dirty="0"/>
          </a:p>
          <a:p>
            <a:r>
              <a:rPr lang="sv-SE" dirty="0"/>
              <a:t>Projektkoordinator Carematrix</a:t>
            </a:r>
          </a:p>
        </p:txBody>
      </p:sp>
    </p:spTree>
    <p:extLst>
      <p:ext uri="{BB962C8B-B14F-4D97-AF65-F5344CB8AC3E}">
        <p14:creationId xmlns:p14="http://schemas.microsoft.com/office/powerpoint/2010/main" val="2828627417"/>
      </p:ext>
    </p:extLst>
  </p:cSld>
  <p:clrMapOvr>
    <a:masterClrMapping/>
  </p:clrMapOvr>
</p:sld>
</file>

<file path=ppt/theme/theme1.xml><?xml version="1.0" encoding="utf-8"?>
<a:theme xmlns:a="http://schemas.openxmlformats.org/drawingml/2006/main" name="Office Theme">
  <a:themeElements>
    <a:clrScheme name="CareMatrix">
      <a:dk1>
        <a:srgbClr val="000000"/>
      </a:dk1>
      <a:lt1>
        <a:srgbClr val="FFFFFF"/>
      </a:lt1>
      <a:dk2>
        <a:srgbClr val="662C91"/>
      </a:dk2>
      <a:lt2>
        <a:srgbClr val="FFFFFF"/>
      </a:lt2>
      <a:accent1>
        <a:srgbClr val="662C91"/>
      </a:accent1>
      <a:accent2>
        <a:srgbClr val="0099EF"/>
      </a:accent2>
      <a:accent3>
        <a:srgbClr val="1A1463"/>
      </a:accent3>
      <a:accent4>
        <a:srgbClr val="525E62"/>
      </a:accent4>
      <a:accent5>
        <a:srgbClr val="D9CBE4"/>
      </a:accent5>
      <a:accent6>
        <a:srgbClr val="CCE6FB"/>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nnovationSkane_PPT_template_v1.01">
  <a:themeElements>
    <a:clrScheme name="InnovationSkane">
      <a:dk1>
        <a:srgbClr val="343432"/>
      </a:dk1>
      <a:lt1>
        <a:sysClr val="window" lastClr="FFFFFF"/>
      </a:lt1>
      <a:dk2>
        <a:srgbClr val="000000"/>
      </a:dk2>
      <a:lt2>
        <a:srgbClr val="EBEBE9"/>
      </a:lt2>
      <a:accent1>
        <a:srgbClr val="E4051F"/>
      </a:accent1>
      <a:accent2>
        <a:srgbClr val="00A7DD"/>
      </a:accent2>
      <a:accent3>
        <a:srgbClr val="FFD500"/>
      </a:accent3>
      <a:accent4>
        <a:srgbClr val="6CB52D"/>
      </a:accent4>
      <a:accent5>
        <a:srgbClr val="B0358B"/>
      </a:accent5>
      <a:accent6>
        <a:srgbClr val="004A85"/>
      </a:accent6>
      <a:hlink>
        <a:srgbClr val="E4051F"/>
      </a:hlink>
      <a:folHlink>
        <a:srgbClr val="E4051F"/>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nnovationSkane_PPT_template_v1 02 [Skrivskyddad]" id="{0542F7B0-1367-40AA-9F23-BCAF943C4A62}" vid="{9EA5127F-D389-48D1-8202-0BFD7FF0AB14}"/>
    </a:ext>
  </a:extLst>
</a:theme>
</file>

<file path=ppt/theme/theme3.xml><?xml version="1.0" encoding="utf-8"?>
<a:theme xmlns:a="http://schemas.openxmlformats.org/drawingml/2006/main" name="Vinnova mörk">
  <a:themeElements>
    <a:clrScheme name="Egen 8">
      <a:dk1>
        <a:srgbClr val="FFFFFF"/>
      </a:dk1>
      <a:lt1>
        <a:srgbClr val="404040"/>
      </a:lt1>
      <a:dk2>
        <a:srgbClr val="E16896"/>
      </a:dk2>
      <a:lt2>
        <a:srgbClr val="EAEAEA"/>
      </a:lt2>
      <a:accent1>
        <a:srgbClr val="EAEAEA"/>
      </a:accent1>
      <a:accent2>
        <a:srgbClr val="005392"/>
      </a:accent2>
      <a:accent3>
        <a:srgbClr val="FF9300"/>
      </a:accent3>
      <a:accent4>
        <a:srgbClr val="12AEAC"/>
      </a:accent4>
      <a:accent5>
        <a:srgbClr val="75D5FF"/>
      </a:accent5>
      <a:accent6>
        <a:srgbClr val="202B45"/>
      </a:accent6>
      <a:hlink>
        <a:srgbClr val="FFD478"/>
      </a:hlink>
      <a:folHlink>
        <a:srgbClr val="FFD47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err="1" smtClean="0"/>
        </a:defPPr>
      </a:lstStyle>
    </a:txDef>
  </a:objectDefaults>
  <a:extraClrSchemeLst/>
  <a:extLst>
    <a:ext uri="{05A4C25C-085E-4340-85A3-A5531E510DB2}">
      <thm15:themeFamily xmlns:thm15="http://schemas.microsoft.com/office/thememl/2012/main" name="Vinnova_PPTmall_sista_tredje" id="{3C84C530-CFBF-4CBB-BDC6-F858ED275D44}" vid="{76A032BC-976E-4F0C-BA16-B0A38CBCF4AB}"/>
    </a:ext>
  </a:extLst>
</a:theme>
</file>

<file path=ppt/theme/theme4.xml><?xml version="1.0" encoding="utf-8"?>
<a:theme xmlns:a="http://schemas.openxmlformats.org/drawingml/2006/main" name="2_InnovationSkane_PPT_template_v1.0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HeathTech">
  <a:themeElements>
    <a:clrScheme name="HealthTech">
      <a:dk1>
        <a:srgbClr val="000000"/>
      </a:dk1>
      <a:lt1>
        <a:sysClr val="window" lastClr="FFFFFF"/>
      </a:lt1>
      <a:dk2>
        <a:srgbClr val="3A3A3A"/>
      </a:dk2>
      <a:lt2>
        <a:srgbClr val="AEAEAE"/>
      </a:lt2>
      <a:accent1>
        <a:srgbClr val="1D8296"/>
      </a:accent1>
      <a:accent2>
        <a:srgbClr val="FAD022"/>
      </a:accent2>
      <a:accent3>
        <a:srgbClr val="003087"/>
      </a:accent3>
      <a:accent4>
        <a:srgbClr val="9CDBD9"/>
      </a:accent4>
      <a:accent5>
        <a:srgbClr val="FCEFC8"/>
      </a:accent5>
      <a:accent6>
        <a:srgbClr val="D11E82"/>
      </a:accent6>
      <a:hlink>
        <a:srgbClr val="000000"/>
      </a:hlink>
      <a:folHlink>
        <a:srgbClr val="000000"/>
      </a:folHlink>
    </a:clrScheme>
    <a:fontScheme name="HealthTech">
      <a:majorFont>
        <a:latin typeface="News Gothic MT"/>
        <a:ea typeface=""/>
        <a:cs typeface=""/>
        <a:font script="Jpan" typeface="ＭＳ 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News Gothic MT"/>
        <a:ea typeface=""/>
        <a:cs typeface=""/>
        <a:font script="Jpan" typeface="ＭＳ Ｐ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1_InnovationSkane_PPT_template_v1.01">
  <a:themeElements>
    <a:clrScheme name="InnovationSkane">
      <a:dk1>
        <a:srgbClr val="343432"/>
      </a:dk1>
      <a:lt1>
        <a:sysClr val="window" lastClr="FFFFFF"/>
      </a:lt1>
      <a:dk2>
        <a:srgbClr val="000000"/>
      </a:dk2>
      <a:lt2>
        <a:srgbClr val="EBEBE9"/>
      </a:lt2>
      <a:accent1>
        <a:srgbClr val="E4051F"/>
      </a:accent1>
      <a:accent2>
        <a:srgbClr val="00A7DD"/>
      </a:accent2>
      <a:accent3>
        <a:srgbClr val="FFD500"/>
      </a:accent3>
      <a:accent4>
        <a:srgbClr val="6CB52D"/>
      </a:accent4>
      <a:accent5>
        <a:srgbClr val="B0358B"/>
      </a:accent5>
      <a:accent6>
        <a:srgbClr val="004A85"/>
      </a:accent6>
      <a:hlink>
        <a:srgbClr val="E4051F"/>
      </a:hlink>
      <a:folHlink>
        <a:srgbClr val="E4051F"/>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nnovationSkane_PPT_template_v1 02 [Skrivskyddad]" id="{0542F7B0-1367-40AA-9F23-BCAF943C4A62}" vid="{9EA5127F-D389-48D1-8202-0BFD7FF0AB14}"/>
    </a:ext>
  </a:extLst>
</a:theme>
</file>

<file path=ppt/theme/theme7.xml><?xml version="1.0" encoding="utf-8"?>
<a:theme xmlns:a="http://schemas.openxmlformats.org/drawingml/2006/main" name="1_Vinnova mörk">
  <a:themeElements>
    <a:clrScheme name="Vinnova mörk">
      <a:dk1>
        <a:srgbClr val="FFFFFF"/>
      </a:dk1>
      <a:lt1>
        <a:srgbClr val="404040"/>
      </a:lt1>
      <a:dk2>
        <a:srgbClr val="008782"/>
      </a:dk2>
      <a:lt2>
        <a:srgbClr val="FFFCE9"/>
      </a:lt2>
      <a:accent1>
        <a:srgbClr val="CBEEF0"/>
      </a:accent1>
      <a:accent2>
        <a:srgbClr val="184EA3"/>
      </a:accent2>
      <a:accent3>
        <a:srgbClr val="33849B"/>
      </a:accent3>
      <a:accent4>
        <a:srgbClr val="81BD27"/>
      </a:accent4>
      <a:accent5>
        <a:srgbClr val="FFFFFF"/>
      </a:accent5>
      <a:accent6>
        <a:srgbClr val="008782"/>
      </a:accent6>
      <a:hlink>
        <a:srgbClr val="CBEEF0"/>
      </a:hlink>
      <a:folHlink>
        <a:srgbClr val="CBEEF0"/>
      </a:folHlink>
    </a:clrScheme>
    <a:fontScheme name="Vinnova">
      <a:majorFont>
        <a:latin typeface="Franklin Gothic Demi Con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err="1" smtClean="0"/>
        </a:defPPr>
      </a:lstStyle>
    </a:txDef>
  </a:objectDefaults>
  <a:extraClrSchemeLst/>
  <a:extLst>
    <a:ext uri="{05A4C25C-085E-4340-85A3-A5531E510DB2}">
      <thm15:themeFamily xmlns:thm15="http://schemas.microsoft.com/office/thememl/2012/main" name="Vinnova_PPT-Mall-210215.potx" id="{E152AC11-F49F-4D91-B70B-FA93CBCF6315}" vid="{FCDBA5BC-4A72-4655-9A45-EF747CDC0B39}"/>
    </a:ext>
  </a:extLst>
</a:theme>
</file>

<file path=ppt/theme/theme8.xml><?xml version="1.0" encoding="utf-8"?>
<a:theme xmlns:a="http://schemas.openxmlformats.org/drawingml/2006/main" name="2_Vinnova mörk">
  <a:themeElements>
    <a:clrScheme name="Vinnova mörk">
      <a:dk1>
        <a:srgbClr val="FFFFFF"/>
      </a:dk1>
      <a:lt1>
        <a:srgbClr val="404040"/>
      </a:lt1>
      <a:dk2>
        <a:srgbClr val="008782"/>
      </a:dk2>
      <a:lt2>
        <a:srgbClr val="FFFCE9"/>
      </a:lt2>
      <a:accent1>
        <a:srgbClr val="CBEEF0"/>
      </a:accent1>
      <a:accent2>
        <a:srgbClr val="184EA3"/>
      </a:accent2>
      <a:accent3>
        <a:srgbClr val="33849B"/>
      </a:accent3>
      <a:accent4>
        <a:srgbClr val="81BD27"/>
      </a:accent4>
      <a:accent5>
        <a:srgbClr val="FFFFFF"/>
      </a:accent5>
      <a:accent6>
        <a:srgbClr val="008782"/>
      </a:accent6>
      <a:hlink>
        <a:srgbClr val="CBEEF0"/>
      </a:hlink>
      <a:folHlink>
        <a:srgbClr val="CBEEF0"/>
      </a:folHlink>
    </a:clrScheme>
    <a:fontScheme name="Vinnova">
      <a:majorFont>
        <a:latin typeface="Franklin Gothic Demi Con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dirty="0" err="1" smtClean="0"/>
        </a:defPPr>
      </a:lstStyle>
    </a:txDef>
  </a:objectDefaults>
  <a:extraClrSchemeLst/>
  <a:extLst>
    <a:ext uri="{05A4C25C-085E-4340-85A3-A5531E510DB2}">
      <thm15:themeFamily xmlns:thm15="http://schemas.microsoft.com/office/thememl/2012/main" name="Vinnova_PPT-Mall-210215.potx" id="{E152AC11-F49F-4D91-B70B-FA93CBCF6315}" vid="{FCDBA5BC-4A72-4655-9A45-EF747CDC0B39}"/>
    </a:ext>
  </a:extLst>
</a:theme>
</file>

<file path=ppt/theme/theme9.xml><?xml version="1.0" encoding="utf-8"?>
<a:theme xmlns:a="http://schemas.openxmlformats.org/drawingml/2006/main" name="Layouter för UHM">
  <a:themeElements>
    <a:clrScheme name="UHM">
      <a:dk1>
        <a:sysClr val="windowText" lastClr="000000"/>
      </a:dk1>
      <a:lt1>
        <a:sysClr val="window" lastClr="FFFFFF"/>
      </a:lt1>
      <a:dk2>
        <a:srgbClr val="6B2879"/>
      </a:dk2>
      <a:lt2>
        <a:srgbClr val="FFFFFF"/>
      </a:lt2>
      <a:accent1>
        <a:srgbClr val="6B2879"/>
      </a:accent1>
      <a:accent2>
        <a:srgbClr val="008A2B"/>
      </a:accent2>
      <a:accent3>
        <a:srgbClr val="89B241"/>
      </a:accent3>
      <a:accent4>
        <a:srgbClr val="00636A"/>
      </a:accent4>
      <a:accent5>
        <a:srgbClr val="E05B27"/>
      </a:accent5>
      <a:accent6>
        <a:srgbClr val="DD2879"/>
      </a:accent6>
      <a:hlink>
        <a:srgbClr val="0000FF"/>
      </a:hlink>
      <a:folHlink>
        <a:srgbClr val="800080"/>
      </a:folHlink>
    </a:clrScheme>
    <a:fontScheme name="UHM">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1" id="{56B28C58-E24C-4C5E-B0D0-8B3EA3D48C7E}" vid="{5467E9C8-2EA9-41D6-B959-F4A1788EBA1B}"/>
    </a:ext>
  </a:ext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B4731B9D2FFE489285255BE6A20A2F" ma:contentTypeVersion="12" ma:contentTypeDescription="Skapa ett nytt dokument." ma:contentTypeScope="" ma:versionID="f780e5a142f8778cf2020827e354a564">
  <xsd:schema xmlns:xsd="http://www.w3.org/2001/XMLSchema" xmlns:xs="http://www.w3.org/2001/XMLSchema" xmlns:p="http://schemas.microsoft.com/office/2006/metadata/properties" xmlns:ns2="2307efc9-069e-4347-8957-4a37562207f6" xmlns:ns3="bfe89049-9bd7-4a41-a169-ba53b33875ee" targetNamespace="http://schemas.microsoft.com/office/2006/metadata/properties" ma:root="true" ma:fieldsID="f205f74c78910fcde89b9760ba5c17c4" ns2:_="" ns3:_="">
    <xsd:import namespace="2307efc9-069e-4347-8957-4a37562207f6"/>
    <xsd:import namespace="bfe89049-9bd7-4a41-a169-ba53b33875e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07efc9-069e-4347-8957-4a37562207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fe89049-9bd7-4a41-a169-ba53b33875ee" elementFormDefault="qualified">
    <xsd:import namespace="http://schemas.microsoft.com/office/2006/documentManagement/types"/>
    <xsd:import namespace="http://schemas.microsoft.com/office/infopath/2007/PartnerControls"/>
    <xsd:element name="SharedWithUsers" ma:index="12"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Delat med informa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1286132-133F-4D79-9A2D-FB9493674A61}">
  <ds:schemaRefs>
    <ds:schemaRef ds:uri="http://schemas.microsoft.com/sharepoint/v3/contenttype/forms"/>
  </ds:schemaRefs>
</ds:datastoreItem>
</file>

<file path=customXml/itemProps2.xml><?xml version="1.0" encoding="utf-8"?>
<ds:datastoreItem xmlns:ds="http://schemas.openxmlformats.org/officeDocument/2006/customXml" ds:itemID="{954D337A-4B48-4189-8D9D-2C82DDBEB7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07efc9-069e-4347-8957-4a37562207f6"/>
    <ds:schemaRef ds:uri="bfe89049-9bd7-4a41-a169-ba53b33875e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9C6C3E-94AC-4DF5-8D87-FABBE45D9E10}">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bfe89049-9bd7-4a41-a169-ba53b33875ee"/>
    <ds:schemaRef ds:uri="http://purl.org/dc/elements/1.1/"/>
    <ds:schemaRef ds:uri="http://schemas.microsoft.com/office/2006/metadata/properties"/>
    <ds:schemaRef ds:uri="2307efc9-069e-4347-8957-4a37562207f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3674</TotalTime>
  <Words>5356</Words>
  <Application>Microsoft Office PowerPoint</Application>
  <PresentationFormat>Bredbild</PresentationFormat>
  <Paragraphs>674</Paragraphs>
  <Slides>89</Slides>
  <Notes>42</Notes>
  <HiddenSlides>1</HiddenSlides>
  <MMClips>0</MMClips>
  <ScaleCrop>false</ScaleCrop>
  <HeadingPairs>
    <vt:vector size="6" baseType="variant">
      <vt:variant>
        <vt:lpstr>Använt teckensnitt</vt:lpstr>
      </vt:variant>
      <vt:variant>
        <vt:i4>16</vt:i4>
      </vt:variant>
      <vt:variant>
        <vt:lpstr>Tema</vt:lpstr>
      </vt:variant>
      <vt:variant>
        <vt:i4>9</vt:i4>
      </vt:variant>
      <vt:variant>
        <vt:lpstr>Bildrubriker</vt:lpstr>
      </vt:variant>
      <vt:variant>
        <vt:i4>89</vt:i4>
      </vt:variant>
    </vt:vector>
  </HeadingPairs>
  <TitlesOfParts>
    <vt:vector size="114" baseType="lpstr">
      <vt:lpstr>Aharoni</vt:lpstr>
      <vt:lpstr>Arial</vt:lpstr>
      <vt:lpstr>Calibri</vt:lpstr>
      <vt:lpstr>Corbel</vt:lpstr>
      <vt:lpstr>EnzoOT-Bold</vt:lpstr>
      <vt:lpstr>EnzoOT-Medi</vt:lpstr>
      <vt:lpstr>Franklin Gothic Demi Cond</vt:lpstr>
      <vt:lpstr>Gill Sans</vt:lpstr>
      <vt:lpstr>Montserrat</vt:lpstr>
      <vt:lpstr>News Gothic MT</vt:lpstr>
      <vt:lpstr>protipo</vt:lpstr>
      <vt:lpstr>Symbol</vt:lpstr>
      <vt:lpstr>Times New Roman</vt:lpstr>
      <vt:lpstr>Verdana</vt:lpstr>
      <vt:lpstr>Wingdings</vt:lpstr>
      <vt:lpstr>Wingdings 3</vt:lpstr>
      <vt:lpstr>Office Theme</vt:lpstr>
      <vt:lpstr>InnovationSkane_PPT_template_v1.01</vt:lpstr>
      <vt:lpstr>Vinnova mörk</vt:lpstr>
      <vt:lpstr>2_InnovationSkane_PPT_template_v1.02</vt:lpstr>
      <vt:lpstr>2_HeathTech</vt:lpstr>
      <vt:lpstr>1_InnovationSkane_PPT_template_v1.01</vt:lpstr>
      <vt:lpstr>1_Vinnova mörk</vt:lpstr>
      <vt:lpstr>2_Vinnova mörk</vt:lpstr>
      <vt:lpstr>Layouter för UHM</vt:lpstr>
      <vt:lpstr>THE CAREMATRIX PROJECT</vt:lpstr>
      <vt:lpstr>For English speakers</vt:lpstr>
      <vt:lpstr>Agenda</vt:lpstr>
      <vt:lpstr>Praktisk info !</vt:lpstr>
      <vt:lpstr>PowerPoint-presentation</vt:lpstr>
      <vt:lpstr>Open Market Consultation (?)</vt:lpstr>
      <vt:lpstr>The Consortium</vt:lpstr>
      <vt:lpstr>PowerPoint-presentation</vt:lpstr>
      <vt:lpstr>INNOVATION SKÅNE DET REGIONALA INNOVATIONSBOLAGET</vt:lpstr>
      <vt:lpstr>Opportunities in Healthtech Marianne Larsson – Innovation Skåne </vt:lpstr>
      <vt:lpstr>Hälsa</vt:lpstr>
      <vt:lpstr>We’re on a health mission  Bättre hälsa för alla </vt:lpstr>
      <vt:lpstr>PowerPoint-presentation</vt:lpstr>
      <vt:lpstr>PowerPoint-presentation</vt:lpstr>
      <vt:lpstr>PowerPoint-presentation</vt:lpstr>
      <vt:lpstr>Vi vet redan…  - fakta om lösningar</vt:lpstr>
      <vt:lpstr>Wave by wave </vt:lpstr>
      <vt:lpstr>Mer hälsa för pengarna</vt:lpstr>
      <vt:lpstr>HealthTech market</vt:lpstr>
      <vt:lpstr>Trendspaning Healthtech internationellt</vt:lpstr>
      <vt:lpstr>Hälsa</vt:lpstr>
      <vt:lpstr>Tack!</vt:lpstr>
      <vt:lpstr>Animation</vt:lpstr>
      <vt:lpstr>Vinnova – Sveriges innovationsmyndighet Nina Widmark </vt:lpstr>
      <vt:lpstr>Hur spelar upphandling roll  för forsknings- och utvecklingsprojekt?</vt:lpstr>
      <vt:lpstr>Vinnovas erfarenheter</vt:lpstr>
      <vt:lpstr>I PRINCIP ALL INNOVATION SOM  ÄR MENAD FÖR OFFENTLIG  SEKTOR KOMMER ATT INNEBÄRA UPPHANDLING</vt:lpstr>
      <vt:lpstr>Tre ingångar för FoU-projekt</vt:lpstr>
      <vt:lpstr>Regeringsuppdrag</vt:lpstr>
      <vt:lpstr>På Vinnova</vt:lpstr>
      <vt:lpstr>Checkar för innovationsupphandling Pilotsatsning hösten 2021 </vt:lpstr>
      <vt:lpstr>PowerPoint-presentation</vt:lpstr>
      <vt:lpstr>Main challenges and identified needs regarding care for patients with multimorbidity </vt:lpstr>
      <vt:lpstr>Main challenges in multimorbidity management</vt:lpstr>
      <vt:lpstr>Addressing the white spaces between silo-based single-diagnosis treatment tracks, and the white spaces occurring in caregiver transitions</vt:lpstr>
      <vt:lpstr>PowerPoint-presentation</vt:lpstr>
      <vt:lpstr>CAREMATRIX expected impacts</vt:lpstr>
      <vt:lpstr>CareMatrix Building Blocks Model</vt:lpstr>
      <vt:lpstr>CareMatrix Building Blocks Model</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CareMatrix Use cases</vt:lpstr>
      <vt:lpstr>Open Market Consultation (OMC) and  Next Steps     </vt:lpstr>
      <vt:lpstr>Aims of the OMC</vt:lpstr>
      <vt:lpstr>OMC Process</vt:lpstr>
      <vt:lpstr>Needs’ identification:  Scope Document and Use Cases</vt:lpstr>
      <vt:lpstr>RFI Questionnaire:  information on the state-of-the-art </vt:lpstr>
      <vt:lpstr>PowerPoint-presentation</vt:lpstr>
      <vt:lpstr>International OMC Webinar</vt:lpstr>
      <vt:lpstr>Other tools for consultation</vt:lpstr>
      <vt:lpstr>Matchmaking and consortia building</vt:lpstr>
      <vt:lpstr>Q&amp;A   </vt:lpstr>
      <vt:lpstr>Upphandlingsmyndigheten Johanna Enberg </vt:lpstr>
      <vt:lpstr>Innovationsupphandling</vt:lpstr>
      <vt:lpstr>”Innovationsupphandling: upphandling som främjar utveckling och införande av nyskapande och bärkraftiga lösningar, innovationer."</vt:lpstr>
      <vt:lpstr>Två perspektiv</vt:lpstr>
      <vt:lpstr>Första zonen i inköpsmodellen är ett förarbete</vt:lpstr>
      <vt:lpstr>Förkommersiell upphandling</vt:lpstr>
      <vt:lpstr>Zon 2 Upphandla</vt:lpstr>
      <vt:lpstr>Innovationsupphandlingsarenan</vt:lpstr>
      <vt:lpstr>PowerPoint-presentation</vt:lpstr>
      <vt:lpstr>EU &amp; PCP, topic Integrated Care   </vt:lpstr>
      <vt:lpstr>The Horizon framework programmes are  political instrumentS where research and innovation are needed to achieve political priorities</vt:lpstr>
      <vt:lpstr>PowerPoint-presentation</vt:lpstr>
      <vt:lpstr>SC1-BHC-20A-2020:</vt:lpstr>
      <vt:lpstr>SC1-BHC-20A-2020:</vt:lpstr>
      <vt:lpstr>Pre-Commercial Procurement as a tool. Characteristics and advantages   </vt:lpstr>
      <vt:lpstr>Why public procurement is so important…</vt:lpstr>
      <vt:lpstr>Public procurement in Health systems - Fundamental principles</vt:lpstr>
      <vt:lpstr>PCP vs PPI. When nothing exists…</vt:lpstr>
      <vt:lpstr>Benefits for different stakeholders</vt:lpstr>
      <vt:lpstr>Why PCP?</vt:lpstr>
      <vt:lpstr>Why PCP?</vt:lpstr>
      <vt:lpstr>CAREMATRIX PCP phases and tender process    </vt:lpstr>
      <vt:lpstr>PowerPoint-presentation</vt:lpstr>
      <vt:lpstr>PCP implementation phase</vt:lpstr>
      <vt:lpstr>PCP PHASES</vt:lpstr>
      <vt:lpstr>Q&amp;A   </vt:lpstr>
      <vt:lpstr>Matchmaking &amp; PCP boost  Anders Nilsson – Ideon Innovation  </vt:lpstr>
      <vt:lpstr>PowerPoint-presentation</vt:lpstr>
      <vt:lpstr>PowerPoint-presentation</vt:lpstr>
      <vt:lpstr>PowerPoint-presentation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vinyl dude</dc:creator>
  <cp:lastModifiedBy>Magnus Wallengren</cp:lastModifiedBy>
  <cp:revision>15</cp:revision>
  <cp:lastPrinted>2021-11-17T13:58:02Z</cp:lastPrinted>
  <dcterms:created xsi:type="dcterms:W3CDTF">2021-03-29T12:27:03Z</dcterms:created>
  <dcterms:modified xsi:type="dcterms:W3CDTF">2021-11-25T09:56:41Z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0x010100B0B4731B9D2FFE489285255BE6A20A2F</vt:lpwstr>
  </property>
</Properties>
</file>